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9" r:id="rId2"/>
    <p:sldMasterId id="2147483721" r:id="rId3"/>
  </p:sldMasterIdLst>
  <p:notesMasterIdLst>
    <p:notesMasterId r:id="rId44"/>
  </p:notesMasterIdLst>
  <p:handoutMasterIdLst>
    <p:handoutMasterId r:id="rId45"/>
  </p:handoutMasterIdLst>
  <p:sldIdLst>
    <p:sldId id="352" r:id="rId4"/>
    <p:sldId id="351" r:id="rId5"/>
    <p:sldId id="263" r:id="rId6"/>
    <p:sldId id="259" r:id="rId7"/>
    <p:sldId id="278" r:id="rId8"/>
    <p:sldId id="281" r:id="rId9"/>
    <p:sldId id="276" r:id="rId10"/>
    <p:sldId id="279" r:id="rId11"/>
    <p:sldId id="389" r:id="rId12"/>
    <p:sldId id="267" r:id="rId13"/>
    <p:sldId id="268" r:id="rId14"/>
    <p:sldId id="269" r:id="rId15"/>
    <p:sldId id="388" r:id="rId16"/>
    <p:sldId id="294" r:id="rId17"/>
    <p:sldId id="305" r:id="rId18"/>
    <p:sldId id="358" r:id="rId19"/>
    <p:sldId id="322" r:id="rId20"/>
    <p:sldId id="354" r:id="rId21"/>
    <p:sldId id="386" r:id="rId22"/>
    <p:sldId id="381" r:id="rId23"/>
    <p:sldId id="325" r:id="rId24"/>
    <p:sldId id="327" r:id="rId25"/>
    <p:sldId id="359" r:id="rId26"/>
    <p:sldId id="307" r:id="rId27"/>
    <p:sldId id="283" r:id="rId28"/>
    <p:sldId id="345" r:id="rId29"/>
    <p:sldId id="272" r:id="rId30"/>
    <p:sldId id="314" r:id="rId31"/>
    <p:sldId id="363" r:id="rId32"/>
    <p:sldId id="379" r:id="rId33"/>
    <p:sldId id="333" r:id="rId34"/>
    <p:sldId id="365" r:id="rId35"/>
    <p:sldId id="367" r:id="rId36"/>
    <p:sldId id="368" r:id="rId37"/>
    <p:sldId id="369" r:id="rId38"/>
    <p:sldId id="371" r:id="rId39"/>
    <p:sldId id="372" r:id="rId40"/>
    <p:sldId id="373" r:id="rId41"/>
    <p:sldId id="380" r:id="rId42"/>
    <p:sldId id="282" r:id="rId4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FE363D7-8453-9D4F-BA14-06B830A8F82B}">
          <p14:sldIdLst>
            <p14:sldId id="352"/>
            <p14:sldId id="351"/>
            <p14:sldId id="263"/>
            <p14:sldId id="259"/>
            <p14:sldId id="278"/>
            <p14:sldId id="281"/>
            <p14:sldId id="276"/>
            <p14:sldId id="279"/>
          </p14:sldIdLst>
        </p14:section>
        <p14:section name="Sustainability" id="{28147950-D370-B34C-9167-8D5F3071F17F}">
          <p14:sldIdLst>
            <p14:sldId id="389"/>
            <p14:sldId id="267"/>
            <p14:sldId id="268"/>
            <p14:sldId id="269"/>
            <p14:sldId id="388"/>
          </p14:sldIdLst>
        </p14:section>
        <p14:section name="World of Plants" id="{35883D15-1EE1-134B-906D-34116D80D50F}">
          <p14:sldIdLst>
            <p14:sldId id="294"/>
            <p14:sldId id="305"/>
            <p14:sldId id="358"/>
          </p14:sldIdLst>
        </p14:section>
        <p14:section name="Food &amp; Health" id="{D41618FE-D241-8940-840B-6AB3E449AE90}">
          <p14:sldIdLst>
            <p14:sldId id="322"/>
            <p14:sldId id="354"/>
            <p14:sldId id="386"/>
            <p14:sldId id="381"/>
            <p14:sldId id="325"/>
            <p14:sldId id="327"/>
            <p14:sldId id="359"/>
          </p14:sldIdLst>
        </p14:section>
        <p14:section name="Gastronomy &amp; hospitality" id="{200391F0-3B11-BC4D-85FB-1578C2005760}">
          <p14:sldIdLst>
            <p14:sldId id="307"/>
            <p14:sldId id="283"/>
            <p14:sldId id="345"/>
            <p14:sldId id="272"/>
            <p14:sldId id="314"/>
            <p14:sldId id="363"/>
            <p14:sldId id="379"/>
            <p14:sldId id="333"/>
            <p14:sldId id="365"/>
            <p14:sldId id="367"/>
            <p14:sldId id="368"/>
            <p14:sldId id="369"/>
            <p14:sldId id="371"/>
            <p14:sldId id="372"/>
            <p14:sldId id="373"/>
            <p14:sldId id="380"/>
            <p14:sldId id="2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462"/>
    <a:srgbClr val="E4E5E3"/>
    <a:srgbClr val="F2F2F1"/>
    <a:srgbClr val="F0E7DB"/>
    <a:srgbClr val="6A0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0B800-21C1-1642-921A-19073E78E54D}" v="5" dt="2020-10-14T10:47:03.0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9"/>
    <p:restoredTop sz="80547"/>
  </p:normalViewPr>
  <p:slideViewPr>
    <p:cSldViewPr snapToGrid="0" snapToObjects="1">
      <p:cViewPr varScale="1">
        <p:scale>
          <a:sx n="140" d="100"/>
          <a:sy n="140" d="100"/>
        </p:scale>
        <p:origin x="240" y="23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 Vester" userId="9d1c6d41f1ff7ee2" providerId="LiveId" clId="{0A80B800-21C1-1642-921A-19073E78E54D}"/>
    <pc:docChg chg="addSld delSld modSld sldOrd modSection">
      <pc:chgData name="Tara Vester" userId="9d1c6d41f1ff7ee2" providerId="LiveId" clId="{0A80B800-21C1-1642-921A-19073E78E54D}" dt="2020-10-14T10:47:37.032" v="10" actId="17846"/>
      <pc:docMkLst>
        <pc:docMk/>
      </pc:docMkLst>
      <pc:sldChg chg="add">
        <pc:chgData name="Tara Vester" userId="9d1c6d41f1ff7ee2" providerId="LiveId" clId="{0A80B800-21C1-1642-921A-19073E78E54D}" dt="2020-10-14T10:46:05.453" v="0"/>
        <pc:sldMkLst>
          <pc:docMk/>
          <pc:sldMk cId="3347147871" sldId="259"/>
        </pc:sldMkLst>
      </pc:sldChg>
      <pc:sldChg chg="add ord">
        <pc:chgData name="Tara Vester" userId="9d1c6d41f1ff7ee2" providerId="LiveId" clId="{0A80B800-21C1-1642-921A-19073E78E54D}" dt="2020-10-14T10:46:46.198" v="5" actId="20578"/>
        <pc:sldMkLst>
          <pc:docMk/>
          <pc:sldMk cId="2245747833" sldId="294"/>
        </pc:sldMkLst>
      </pc:sldChg>
      <pc:sldChg chg="add ord">
        <pc:chgData name="Tara Vester" userId="9d1c6d41f1ff7ee2" providerId="LiveId" clId="{0A80B800-21C1-1642-921A-19073E78E54D}" dt="2020-10-14T10:47:04.063" v="9" actId="20578"/>
        <pc:sldMkLst>
          <pc:docMk/>
          <pc:sldMk cId="3802279590" sldId="307"/>
        </pc:sldMkLst>
      </pc:sldChg>
      <pc:sldChg chg="del">
        <pc:chgData name="Tara Vester" userId="9d1c6d41f1ff7ee2" providerId="LiveId" clId="{0A80B800-21C1-1642-921A-19073E78E54D}" dt="2020-10-14T10:46:07.145" v="1" actId="2696"/>
        <pc:sldMkLst>
          <pc:docMk/>
          <pc:sldMk cId="4065288207" sldId="315"/>
        </pc:sldMkLst>
      </pc:sldChg>
      <pc:sldChg chg="add ord">
        <pc:chgData name="Tara Vester" userId="9d1c6d41f1ff7ee2" providerId="LiveId" clId="{0A80B800-21C1-1642-921A-19073E78E54D}" dt="2020-10-14T10:46:54.602" v="7" actId="20578"/>
        <pc:sldMkLst>
          <pc:docMk/>
          <pc:sldMk cId="2384713682" sldId="322"/>
        </pc:sldMkLst>
      </pc:sldChg>
      <pc:sldChg chg="add ord">
        <pc:chgData name="Tara Vester" userId="9d1c6d41f1ff7ee2" providerId="LiveId" clId="{0A80B800-21C1-1642-921A-19073E78E54D}" dt="2020-10-14T10:46:36.691" v="3" actId="20578"/>
        <pc:sldMkLst>
          <pc:docMk/>
          <pc:sldMk cId="2085999565" sldId="38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D7B6C0-99FB-FB48-A50F-1A2C7CBFDF5F}"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en-GB"/>
        </a:p>
      </dgm:t>
    </dgm:pt>
    <dgm:pt modelId="{49F93E0F-83F5-C84B-A797-B5DB904A1DEE}">
      <dgm:prSet phldrT="[Text]" custT="1"/>
      <dgm:spPr/>
      <dgm:t>
        <a:bodyPr/>
        <a:lstStyle/>
        <a:p>
          <a:r>
            <a:rPr lang="en-GB" sz="1600"/>
            <a:t>Recipe</a:t>
          </a:r>
        </a:p>
      </dgm:t>
    </dgm:pt>
    <dgm:pt modelId="{F27F7D6C-FEB7-B342-9690-D574AFEBECE4}" type="parTrans" cxnId="{AFA0BE92-75E1-3145-8A15-04E0DF639D1F}">
      <dgm:prSet/>
      <dgm:spPr/>
      <dgm:t>
        <a:bodyPr/>
        <a:lstStyle/>
        <a:p>
          <a:endParaRPr lang="en-GB" sz="1600"/>
        </a:p>
      </dgm:t>
    </dgm:pt>
    <dgm:pt modelId="{E370D15B-0D2B-AE41-8BC6-056AA669A45D}" type="sibTrans" cxnId="{AFA0BE92-75E1-3145-8A15-04E0DF639D1F}">
      <dgm:prSet/>
      <dgm:spPr/>
      <dgm:t>
        <a:bodyPr/>
        <a:lstStyle/>
        <a:p>
          <a:endParaRPr lang="en-GB" sz="1600"/>
        </a:p>
      </dgm:t>
    </dgm:pt>
    <dgm:pt modelId="{35849635-A85A-5541-9B3D-B506FAE94BCA}">
      <dgm:prSet phldrT="[Text]" custT="1"/>
      <dgm:spPr/>
      <dgm:t>
        <a:bodyPr/>
        <a:lstStyle/>
        <a:p>
          <a:r>
            <a:rPr lang="en-GB" sz="1600"/>
            <a:t>Aroma</a:t>
          </a:r>
        </a:p>
      </dgm:t>
    </dgm:pt>
    <dgm:pt modelId="{AF32DC92-CFB7-9F4A-8C41-3469F7D17ED6}" type="parTrans" cxnId="{1D2A60E3-9EA5-A049-96D5-1BDCB056709D}">
      <dgm:prSet/>
      <dgm:spPr/>
      <dgm:t>
        <a:bodyPr/>
        <a:lstStyle/>
        <a:p>
          <a:endParaRPr lang="en-GB" sz="1600"/>
        </a:p>
      </dgm:t>
    </dgm:pt>
    <dgm:pt modelId="{D0071056-3793-A04F-B419-3C5261AB9E87}" type="sibTrans" cxnId="{1D2A60E3-9EA5-A049-96D5-1BDCB056709D}">
      <dgm:prSet/>
      <dgm:spPr/>
      <dgm:t>
        <a:bodyPr/>
        <a:lstStyle/>
        <a:p>
          <a:endParaRPr lang="en-GB" sz="1600"/>
        </a:p>
      </dgm:t>
    </dgm:pt>
    <dgm:pt modelId="{BF41A46B-333B-ED4E-9C72-8130DBA69901}">
      <dgm:prSet phldrT="[Text]" custT="1"/>
      <dgm:spPr/>
      <dgm:t>
        <a:bodyPr/>
        <a:lstStyle/>
        <a:p>
          <a:r>
            <a:rPr lang="en-GB" sz="1600"/>
            <a:t>Texture</a:t>
          </a:r>
        </a:p>
      </dgm:t>
    </dgm:pt>
    <dgm:pt modelId="{4FF21F98-32C4-1347-9A3D-487AEDA8EC0B}" type="parTrans" cxnId="{865659B9-48AE-0B4D-B1EB-C0102E9D9EBE}">
      <dgm:prSet/>
      <dgm:spPr/>
      <dgm:t>
        <a:bodyPr/>
        <a:lstStyle/>
        <a:p>
          <a:endParaRPr lang="en-GB" sz="1600"/>
        </a:p>
      </dgm:t>
    </dgm:pt>
    <dgm:pt modelId="{40AA655F-E966-4F4B-88AA-353CEC433754}" type="sibTrans" cxnId="{865659B9-48AE-0B4D-B1EB-C0102E9D9EBE}">
      <dgm:prSet/>
      <dgm:spPr/>
      <dgm:t>
        <a:bodyPr/>
        <a:lstStyle/>
        <a:p>
          <a:endParaRPr lang="en-GB" sz="1600"/>
        </a:p>
      </dgm:t>
    </dgm:pt>
    <dgm:pt modelId="{B873BBEE-A12C-D643-A2EE-6EAB70544A44}">
      <dgm:prSet phldrT="[Text]" custT="1"/>
      <dgm:spPr/>
      <dgm:t>
        <a:bodyPr/>
        <a:lstStyle/>
        <a:p>
          <a:r>
            <a:rPr lang="en-GB" sz="1600"/>
            <a:t>Taste</a:t>
          </a:r>
        </a:p>
      </dgm:t>
    </dgm:pt>
    <dgm:pt modelId="{13348B27-62E2-8945-9791-C733E9EF7A67}" type="parTrans" cxnId="{C024CCA3-466E-FB4C-9F4C-8A124D8C0A2B}">
      <dgm:prSet/>
      <dgm:spPr/>
      <dgm:t>
        <a:bodyPr/>
        <a:lstStyle/>
        <a:p>
          <a:endParaRPr lang="en-GB" sz="1600"/>
        </a:p>
      </dgm:t>
    </dgm:pt>
    <dgm:pt modelId="{AEA26FF5-4B5F-AC4F-876A-D3A0F70EE465}" type="sibTrans" cxnId="{C024CCA3-466E-FB4C-9F4C-8A124D8C0A2B}">
      <dgm:prSet/>
      <dgm:spPr/>
      <dgm:t>
        <a:bodyPr/>
        <a:lstStyle/>
        <a:p>
          <a:endParaRPr lang="en-GB" sz="1600"/>
        </a:p>
      </dgm:t>
    </dgm:pt>
    <dgm:pt modelId="{17F8A7D7-F131-F04E-850D-283F9ED6C1D9}" type="pres">
      <dgm:prSet presAssocID="{20D7B6C0-99FB-FB48-A50F-1A2C7CBFDF5F}" presName="Name0" presStyleCnt="0">
        <dgm:presLayoutVars>
          <dgm:chMax val="1"/>
          <dgm:chPref val="1"/>
          <dgm:dir/>
          <dgm:animOne val="branch"/>
          <dgm:animLvl val="lvl"/>
        </dgm:presLayoutVars>
      </dgm:prSet>
      <dgm:spPr/>
    </dgm:pt>
    <dgm:pt modelId="{6DA82B6A-6D1B-C342-AD5C-96958B51BAF0}" type="pres">
      <dgm:prSet presAssocID="{49F93E0F-83F5-C84B-A797-B5DB904A1DEE}" presName="singleCycle" presStyleCnt="0"/>
      <dgm:spPr/>
    </dgm:pt>
    <dgm:pt modelId="{57B07993-DC0F-394D-A59C-A34231338B7F}" type="pres">
      <dgm:prSet presAssocID="{49F93E0F-83F5-C84B-A797-B5DB904A1DEE}" presName="singleCenter" presStyleLbl="node1" presStyleIdx="0" presStyleCnt="4" custScaleX="126857" custScaleY="126857" custLinFactNeighborX="-256" custLinFactNeighborY="-3842">
        <dgm:presLayoutVars>
          <dgm:chMax val="7"/>
          <dgm:chPref val="7"/>
        </dgm:presLayoutVars>
      </dgm:prSet>
      <dgm:spPr>
        <a:prstGeom prst="ellipse">
          <a:avLst/>
        </a:prstGeom>
      </dgm:spPr>
    </dgm:pt>
    <dgm:pt modelId="{52E76A3C-840D-1541-BADD-3F66BCC18143}" type="pres">
      <dgm:prSet presAssocID="{AF32DC92-CFB7-9F4A-8C41-3469F7D17ED6}" presName="Name56" presStyleLbl="parChTrans1D2" presStyleIdx="0" presStyleCnt="3"/>
      <dgm:spPr/>
    </dgm:pt>
    <dgm:pt modelId="{3491F339-81D2-1246-B354-27F84EA8513C}" type="pres">
      <dgm:prSet presAssocID="{35849635-A85A-5541-9B3D-B506FAE94BCA}" presName="text0" presStyleLbl="node1" presStyleIdx="1" presStyleCnt="4" custScaleX="139947" custScaleY="139947">
        <dgm:presLayoutVars>
          <dgm:bulletEnabled val="1"/>
        </dgm:presLayoutVars>
      </dgm:prSet>
      <dgm:spPr>
        <a:prstGeom prst="ellipse">
          <a:avLst/>
        </a:prstGeom>
      </dgm:spPr>
    </dgm:pt>
    <dgm:pt modelId="{F6DFF4D7-683F-B745-B78A-7F342F72C700}" type="pres">
      <dgm:prSet presAssocID="{4FF21F98-32C4-1347-9A3D-487AEDA8EC0B}" presName="Name56" presStyleLbl="parChTrans1D2" presStyleIdx="1" presStyleCnt="3"/>
      <dgm:spPr/>
    </dgm:pt>
    <dgm:pt modelId="{5FA4F705-0441-E743-B990-CDAE9D4994DC}" type="pres">
      <dgm:prSet presAssocID="{BF41A46B-333B-ED4E-9C72-8130DBA69901}" presName="text0" presStyleLbl="node1" presStyleIdx="2" presStyleCnt="4" custScaleX="139947" custScaleY="139947">
        <dgm:presLayoutVars>
          <dgm:bulletEnabled val="1"/>
        </dgm:presLayoutVars>
      </dgm:prSet>
      <dgm:spPr>
        <a:prstGeom prst="ellipse">
          <a:avLst/>
        </a:prstGeom>
      </dgm:spPr>
    </dgm:pt>
    <dgm:pt modelId="{7F5E5EF5-B23C-F84F-ABDC-0836E66C86A7}" type="pres">
      <dgm:prSet presAssocID="{13348B27-62E2-8945-9791-C733E9EF7A67}" presName="Name56" presStyleLbl="parChTrans1D2" presStyleIdx="2" presStyleCnt="3"/>
      <dgm:spPr/>
    </dgm:pt>
    <dgm:pt modelId="{41A80C36-5433-6E4E-BE21-FE6EC09BEB74}" type="pres">
      <dgm:prSet presAssocID="{B873BBEE-A12C-D643-A2EE-6EAB70544A44}" presName="text0" presStyleLbl="node1" presStyleIdx="3" presStyleCnt="4" custScaleX="139947" custScaleY="139947">
        <dgm:presLayoutVars>
          <dgm:bulletEnabled val="1"/>
        </dgm:presLayoutVars>
      </dgm:prSet>
      <dgm:spPr>
        <a:prstGeom prst="ellipse">
          <a:avLst/>
        </a:prstGeom>
      </dgm:spPr>
    </dgm:pt>
  </dgm:ptLst>
  <dgm:cxnLst>
    <dgm:cxn modelId="{FC3AAB26-8449-9146-8720-6A62E53CAED2}" type="presOf" srcId="{35849635-A85A-5541-9B3D-B506FAE94BCA}" destId="{3491F339-81D2-1246-B354-27F84EA8513C}" srcOrd="0" destOrd="0" presId="urn:microsoft.com/office/officeart/2008/layout/RadialCluster"/>
    <dgm:cxn modelId="{66A0A990-A3DF-0444-BEC0-BAEB41BCD3F7}" type="presOf" srcId="{13348B27-62E2-8945-9791-C733E9EF7A67}" destId="{7F5E5EF5-B23C-F84F-ABDC-0836E66C86A7}" srcOrd="0" destOrd="0" presId="urn:microsoft.com/office/officeart/2008/layout/RadialCluster"/>
    <dgm:cxn modelId="{AFA0BE92-75E1-3145-8A15-04E0DF639D1F}" srcId="{20D7B6C0-99FB-FB48-A50F-1A2C7CBFDF5F}" destId="{49F93E0F-83F5-C84B-A797-B5DB904A1DEE}" srcOrd="0" destOrd="0" parTransId="{F27F7D6C-FEB7-B342-9690-D574AFEBECE4}" sibTransId="{E370D15B-0D2B-AE41-8BC6-056AA669A45D}"/>
    <dgm:cxn modelId="{C024CCA3-466E-FB4C-9F4C-8A124D8C0A2B}" srcId="{49F93E0F-83F5-C84B-A797-B5DB904A1DEE}" destId="{B873BBEE-A12C-D643-A2EE-6EAB70544A44}" srcOrd="2" destOrd="0" parTransId="{13348B27-62E2-8945-9791-C733E9EF7A67}" sibTransId="{AEA26FF5-4B5F-AC4F-876A-D3A0F70EE465}"/>
    <dgm:cxn modelId="{666C5AB7-CB45-5943-9871-277A55076CD5}" type="presOf" srcId="{B873BBEE-A12C-D643-A2EE-6EAB70544A44}" destId="{41A80C36-5433-6E4E-BE21-FE6EC09BEB74}" srcOrd="0" destOrd="0" presId="urn:microsoft.com/office/officeart/2008/layout/RadialCluster"/>
    <dgm:cxn modelId="{865659B9-48AE-0B4D-B1EB-C0102E9D9EBE}" srcId="{49F93E0F-83F5-C84B-A797-B5DB904A1DEE}" destId="{BF41A46B-333B-ED4E-9C72-8130DBA69901}" srcOrd="1" destOrd="0" parTransId="{4FF21F98-32C4-1347-9A3D-487AEDA8EC0B}" sibTransId="{40AA655F-E966-4F4B-88AA-353CEC433754}"/>
    <dgm:cxn modelId="{67B455C3-97C6-ED4F-BC91-59D73B0F0F35}" type="presOf" srcId="{20D7B6C0-99FB-FB48-A50F-1A2C7CBFDF5F}" destId="{17F8A7D7-F131-F04E-850D-283F9ED6C1D9}" srcOrd="0" destOrd="0" presId="urn:microsoft.com/office/officeart/2008/layout/RadialCluster"/>
    <dgm:cxn modelId="{542C40CB-CE24-3A45-B340-B7949AA05322}" type="presOf" srcId="{BF41A46B-333B-ED4E-9C72-8130DBA69901}" destId="{5FA4F705-0441-E743-B990-CDAE9D4994DC}" srcOrd="0" destOrd="0" presId="urn:microsoft.com/office/officeart/2008/layout/RadialCluster"/>
    <dgm:cxn modelId="{1D2A60E3-9EA5-A049-96D5-1BDCB056709D}" srcId="{49F93E0F-83F5-C84B-A797-B5DB904A1DEE}" destId="{35849635-A85A-5541-9B3D-B506FAE94BCA}" srcOrd="0" destOrd="0" parTransId="{AF32DC92-CFB7-9F4A-8C41-3469F7D17ED6}" sibTransId="{D0071056-3793-A04F-B419-3C5261AB9E87}"/>
    <dgm:cxn modelId="{1CD39BF7-D329-114E-9536-4781915FD0A8}" type="presOf" srcId="{49F93E0F-83F5-C84B-A797-B5DB904A1DEE}" destId="{57B07993-DC0F-394D-A59C-A34231338B7F}" srcOrd="0" destOrd="0" presId="urn:microsoft.com/office/officeart/2008/layout/RadialCluster"/>
    <dgm:cxn modelId="{BB5E34F9-5DD3-A141-9401-9F116263DF4F}" type="presOf" srcId="{4FF21F98-32C4-1347-9A3D-487AEDA8EC0B}" destId="{F6DFF4D7-683F-B745-B78A-7F342F72C700}" srcOrd="0" destOrd="0" presId="urn:microsoft.com/office/officeart/2008/layout/RadialCluster"/>
    <dgm:cxn modelId="{317ECFFB-AA5A-7E4C-9596-553301D159AE}" type="presOf" srcId="{AF32DC92-CFB7-9F4A-8C41-3469F7D17ED6}" destId="{52E76A3C-840D-1541-BADD-3F66BCC18143}" srcOrd="0" destOrd="0" presId="urn:microsoft.com/office/officeart/2008/layout/RadialCluster"/>
    <dgm:cxn modelId="{A9D22EC4-C03C-C643-B2FB-3737221BECA0}" type="presParOf" srcId="{17F8A7D7-F131-F04E-850D-283F9ED6C1D9}" destId="{6DA82B6A-6D1B-C342-AD5C-96958B51BAF0}" srcOrd="0" destOrd="0" presId="urn:microsoft.com/office/officeart/2008/layout/RadialCluster"/>
    <dgm:cxn modelId="{C3DA52A2-460B-FE42-A7EA-87EAB534C713}" type="presParOf" srcId="{6DA82B6A-6D1B-C342-AD5C-96958B51BAF0}" destId="{57B07993-DC0F-394D-A59C-A34231338B7F}" srcOrd="0" destOrd="0" presId="urn:microsoft.com/office/officeart/2008/layout/RadialCluster"/>
    <dgm:cxn modelId="{71D4408C-37D2-664C-AB80-72C8811FD1F3}" type="presParOf" srcId="{6DA82B6A-6D1B-C342-AD5C-96958B51BAF0}" destId="{52E76A3C-840D-1541-BADD-3F66BCC18143}" srcOrd="1" destOrd="0" presId="urn:microsoft.com/office/officeart/2008/layout/RadialCluster"/>
    <dgm:cxn modelId="{DEB7E249-6774-654A-90F0-6BDF1D318708}" type="presParOf" srcId="{6DA82B6A-6D1B-C342-AD5C-96958B51BAF0}" destId="{3491F339-81D2-1246-B354-27F84EA8513C}" srcOrd="2" destOrd="0" presId="urn:microsoft.com/office/officeart/2008/layout/RadialCluster"/>
    <dgm:cxn modelId="{02AD4B34-EADA-2C46-BDC6-E1D72BEB2ADA}" type="presParOf" srcId="{6DA82B6A-6D1B-C342-AD5C-96958B51BAF0}" destId="{F6DFF4D7-683F-B745-B78A-7F342F72C700}" srcOrd="3" destOrd="0" presId="urn:microsoft.com/office/officeart/2008/layout/RadialCluster"/>
    <dgm:cxn modelId="{7A1380CC-8687-FA4A-8E17-1536AA0C9D62}" type="presParOf" srcId="{6DA82B6A-6D1B-C342-AD5C-96958B51BAF0}" destId="{5FA4F705-0441-E743-B990-CDAE9D4994DC}" srcOrd="4" destOrd="0" presId="urn:microsoft.com/office/officeart/2008/layout/RadialCluster"/>
    <dgm:cxn modelId="{5E80F0AC-93BF-C34E-95A0-88CD597FEC71}" type="presParOf" srcId="{6DA82B6A-6D1B-C342-AD5C-96958B51BAF0}" destId="{7F5E5EF5-B23C-F84F-ABDC-0836E66C86A7}" srcOrd="5" destOrd="0" presId="urn:microsoft.com/office/officeart/2008/layout/RadialCluster"/>
    <dgm:cxn modelId="{E56795EF-C3A5-9D4F-B3AD-26D6A87994ED}" type="presParOf" srcId="{6DA82B6A-6D1B-C342-AD5C-96958B51BAF0}" destId="{41A80C36-5433-6E4E-BE21-FE6EC09BEB74}"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07993-DC0F-394D-A59C-A34231338B7F}">
      <dsp:nvSpPr>
        <dsp:cNvPr id="0" name=""/>
        <dsp:cNvSpPr/>
      </dsp:nvSpPr>
      <dsp:spPr>
        <a:xfrm>
          <a:off x="1752534" y="1694978"/>
          <a:ext cx="1655993" cy="16559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kern="1200"/>
            <a:t>Recipe</a:t>
          </a:r>
        </a:p>
      </dsp:txBody>
      <dsp:txXfrm>
        <a:off x="1995049" y="1937493"/>
        <a:ext cx="1170963" cy="1170963"/>
      </dsp:txXfrm>
    </dsp:sp>
    <dsp:sp modelId="{52E76A3C-840D-1541-BADD-3F66BCC18143}">
      <dsp:nvSpPr>
        <dsp:cNvPr id="0" name=""/>
        <dsp:cNvSpPr/>
      </dsp:nvSpPr>
      <dsp:spPr>
        <a:xfrm rot="16219066">
          <a:off x="2380471" y="1489188"/>
          <a:ext cx="411585" cy="0"/>
        </a:xfrm>
        <a:custGeom>
          <a:avLst/>
          <a:gdLst/>
          <a:ahLst/>
          <a:cxnLst/>
          <a:rect l="0" t="0" r="0" b="0"/>
          <a:pathLst>
            <a:path>
              <a:moveTo>
                <a:pt x="0" y="0"/>
              </a:moveTo>
              <a:lnTo>
                <a:pt x="41158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91F339-81D2-1246-B354-27F84EA8513C}">
      <dsp:nvSpPr>
        <dsp:cNvPr id="0" name=""/>
        <dsp:cNvSpPr/>
      </dsp:nvSpPr>
      <dsp:spPr>
        <a:xfrm>
          <a:off x="1978798" y="59396"/>
          <a:ext cx="1224002" cy="1224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kern="1200"/>
            <a:t>Aroma</a:t>
          </a:r>
        </a:p>
      </dsp:txBody>
      <dsp:txXfrm>
        <a:off x="2158049" y="238647"/>
        <a:ext cx="865500" cy="865500"/>
      </dsp:txXfrm>
    </dsp:sp>
    <dsp:sp modelId="{F6DFF4D7-683F-B745-B78A-7F342F72C700}">
      <dsp:nvSpPr>
        <dsp:cNvPr id="0" name=""/>
        <dsp:cNvSpPr/>
      </dsp:nvSpPr>
      <dsp:spPr>
        <a:xfrm rot="2010662">
          <a:off x="3377900" y="3172969"/>
          <a:ext cx="368507" cy="0"/>
        </a:xfrm>
        <a:custGeom>
          <a:avLst/>
          <a:gdLst/>
          <a:ahLst/>
          <a:cxnLst/>
          <a:rect l="0" t="0" r="0" b="0"/>
          <a:pathLst>
            <a:path>
              <a:moveTo>
                <a:pt x="0" y="0"/>
              </a:moveTo>
              <a:lnTo>
                <a:pt x="36850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A4F705-0441-E743-B990-CDAE9D4994DC}">
      <dsp:nvSpPr>
        <dsp:cNvPr id="0" name=""/>
        <dsp:cNvSpPr/>
      </dsp:nvSpPr>
      <dsp:spPr>
        <a:xfrm>
          <a:off x="3715781" y="3067938"/>
          <a:ext cx="1224002" cy="1224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kern="1200"/>
            <a:t>Texture</a:t>
          </a:r>
        </a:p>
      </dsp:txBody>
      <dsp:txXfrm>
        <a:off x="3895032" y="3247189"/>
        <a:ext cx="865500" cy="865500"/>
      </dsp:txXfrm>
    </dsp:sp>
    <dsp:sp modelId="{7F5E5EF5-B23C-F84F-ABDC-0836E66C86A7}">
      <dsp:nvSpPr>
        <dsp:cNvPr id="0" name=""/>
        <dsp:cNvSpPr/>
      </dsp:nvSpPr>
      <dsp:spPr>
        <a:xfrm rot="8770583">
          <a:off x="1436613" y="3173820"/>
          <a:ext cx="345126" cy="0"/>
        </a:xfrm>
        <a:custGeom>
          <a:avLst/>
          <a:gdLst/>
          <a:ahLst/>
          <a:cxnLst/>
          <a:rect l="0" t="0" r="0" b="0"/>
          <a:pathLst>
            <a:path>
              <a:moveTo>
                <a:pt x="0" y="0"/>
              </a:moveTo>
              <a:lnTo>
                <a:pt x="34512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A80C36-5433-6E4E-BE21-FE6EC09BEB74}">
      <dsp:nvSpPr>
        <dsp:cNvPr id="0" name=""/>
        <dsp:cNvSpPr/>
      </dsp:nvSpPr>
      <dsp:spPr>
        <a:xfrm>
          <a:off x="241815" y="3067938"/>
          <a:ext cx="1224002" cy="12240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kern="1200"/>
            <a:t>Taste</a:t>
          </a:r>
        </a:p>
      </dsp:txBody>
      <dsp:txXfrm>
        <a:off x="421066" y="3247189"/>
        <a:ext cx="865500" cy="865500"/>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F14474-724A-2547-8252-230B56CDF9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id="{E73802B3-092C-7048-BC06-DBE1395869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9826B1-54EE-0146-844A-E9DE7EB32078}" type="datetime3">
              <a:rPr lang="en-US" smtClean="0"/>
              <a:t>14 October 2020</a:t>
            </a:fld>
            <a:endParaRPr lang="x-none"/>
          </a:p>
        </p:txBody>
      </p:sp>
      <p:sp>
        <p:nvSpPr>
          <p:cNvPr id="4" name="Footer Placeholder 3">
            <a:extLst>
              <a:ext uri="{FF2B5EF4-FFF2-40B4-BE49-F238E27FC236}">
                <a16:creationId xmlns:a16="http://schemas.microsoft.com/office/drawing/2014/main" id="{541D93CB-8034-FA46-BB78-9193500505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Koppert Cress</a:t>
            </a:r>
            <a:endParaRPr lang="x-none"/>
          </a:p>
        </p:txBody>
      </p:sp>
      <p:sp>
        <p:nvSpPr>
          <p:cNvPr id="5" name="Slide Number Placeholder 4">
            <a:extLst>
              <a:ext uri="{FF2B5EF4-FFF2-40B4-BE49-F238E27FC236}">
                <a16:creationId xmlns:a16="http://schemas.microsoft.com/office/drawing/2014/main" id="{63CCD472-D477-6B40-95D0-6EB3BE0857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A68165-B226-D74B-B9AE-06191C23B96B}" type="slidenum">
              <a:rPr lang="x-none" smtClean="0"/>
              <a:t>‹nr.›</a:t>
            </a:fld>
            <a:endParaRPr lang="x-none"/>
          </a:p>
        </p:txBody>
      </p:sp>
    </p:spTree>
    <p:extLst>
      <p:ext uri="{BB962C8B-B14F-4D97-AF65-F5344CB8AC3E}">
        <p14:creationId xmlns:p14="http://schemas.microsoft.com/office/powerpoint/2010/main" val="328843485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20F1F-F65C-EE4F-8AE6-D9233FB08FB7}" type="datetime3">
              <a:rPr lang="en-US" smtClean="0"/>
              <a:t>14 October 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Koppert Cress</a:t>
            </a:r>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C33DA-7806-464A-A3AE-AB1156F73C9B}" type="slidenum">
              <a:rPr lang="x-none" smtClean="0"/>
              <a:t>‹nr.›</a:t>
            </a:fld>
            <a:endParaRPr lang="x-none"/>
          </a:p>
        </p:txBody>
      </p:sp>
    </p:spTree>
    <p:extLst>
      <p:ext uri="{BB962C8B-B14F-4D97-AF65-F5344CB8AC3E}">
        <p14:creationId xmlns:p14="http://schemas.microsoft.com/office/powerpoint/2010/main" val="2969252622"/>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latin typeface="Gill Sans SemiBold" panose="020B0502020104020203" pitchFamily="34" charset="-79"/>
                <a:cs typeface="Gill Sans SemiBold" panose="020B0502020104020203" pitchFamily="34" charset="-79"/>
              </a:rPr>
              <a:t>Koppert</a:t>
            </a:r>
            <a:r>
              <a:rPr lang="en-US" b="1" i="0" dirty="0">
                <a:latin typeface="Gill Sans SemiBold" panose="020B0502020104020203" pitchFamily="34" charset="-79"/>
                <a:cs typeface="Gill Sans SemiBold" panose="020B0502020104020203" pitchFamily="34" charset="-79"/>
              </a:rPr>
              <a:t> – Cress Architecture </a:t>
            </a:r>
            <a:r>
              <a:rPr lang="en-US" b="1" i="0" dirty="0" err="1">
                <a:latin typeface="Gill Sans SemiBold" panose="020B0502020104020203" pitchFamily="34" charset="-79"/>
                <a:cs typeface="Gill Sans SemiBold" panose="020B0502020104020203" pitchFamily="34" charset="-79"/>
              </a:rPr>
              <a:t>Aromatique</a:t>
            </a:r>
            <a:endParaRPr lang="en-US" b="1" i="0" dirty="0">
              <a:latin typeface="Gill Sans SemiBold" panose="020B0502020104020203" pitchFamily="34" charset="-79"/>
              <a:cs typeface="Gill Sans SemiBold" panose="020B0502020104020203" pitchFamily="34" charset="-79"/>
            </a:endParaRPr>
          </a:p>
          <a:p>
            <a:r>
              <a:rPr lang="en-US" b="0" i="0" dirty="0">
                <a:latin typeface="Gill Sans Light" panose="020B0302020104020203" pitchFamily="34" charset="-79"/>
                <a:cs typeface="Gill Sans Light" panose="020B0302020104020203" pitchFamily="34" charset="-79"/>
              </a:rPr>
              <a:t>Koppert Cress’ “Architecture </a:t>
            </a:r>
            <a:r>
              <a:rPr lang="en-US" b="0" i="0" dirty="0" err="1">
                <a:latin typeface="Gill Sans Light" panose="020B0302020104020203" pitchFamily="34" charset="-79"/>
                <a:cs typeface="Gill Sans Light" panose="020B0302020104020203" pitchFamily="34" charset="-79"/>
              </a:rPr>
              <a:t>Aromatique</a:t>
            </a:r>
            <a:r>
              <a:rPr lang="en-US" b="0" i="0" dirty="0">
                <a:latin typeface="Gill Sans Light" panose="020B0302020104020203" pitchFamily="34" charset="-79"/>
                <a:cs typeface="Gill Sans Light" panose="020B0302020104020203" pitchFamily="34" charset="-79"/>
              </a:rPr>
              <a:t>” translating to the structure and aromas of</a:t>
            </a:r>
            <a:r>
              <a:rPr lang="en-US" b="0" i="0" baseline="0" dirty="0">
                <a:latin typeface="Gill Sans Light" panose="020B0302020104020203" pitchFamily="34" charset="-79"/>
                <a:cs typeface="Gill Sans Light" panose="020B0302020104020203" pitchFamily="34" charset="-79"/>
              </a:rPr>
              <a:t> plants! </a:t>
            </a:r>
            <a:r>
              <a:rPr lang="en-US" b="0" i="0" dirty="0">
                <a:latin typeface="Gill Sans Light" panose="020B0302020104020203" pitchFamily="34" charset="-79"/>
                <a:cs typeface="Gill Sans Light" panose="020B0302020104020203" pitchFamily="34" charset="-79"/>
              </a:rPr>
              <a:t>  </a:t>
            </a:r>
          </a:p>
        </p:txBody>
      </p:sp>
      <p:sp>
        <p:nvSpPr>
          <p:cNvPr id="4" name="Date Placeholder 3"/>
          <p:cNvSpPr>
            <a:spLocks noGrp="1"/>
          </p:cNvSpPr>
          <p:nvPr>
            <p:ph type="dt" idx="10"/>
          </p:nvPr>
        </p:nvSpPr>
        <p:spPr/>
        <p:txBody>
          <a:bodyPr/>
          <a:lstStyle/>
          <a:p>
            <a:fld id="{97820F1F-F65C-EE4F-8AE6-D9233FB08FB7}" type="datetime3">
              <a:rPr lang="en-US" smtClean="0"/>
              <a:t>14 October 2020</a:t>
            </a:fld>
            <a:endParaRPr lang="x-none"/>
          </a:p>
        </p:txBody>
      </p:sp>
      <p:sp>
        <p:nvSpPr>
          <p:cNvPr id="5" name="Footer Placeholder 4"/>
          <p:cNvSpPr>
            <a:spLocks noGrp="1"/>
          </p:cNvSpPr>
          <p:nvPr>
            <p:ph type="ftr" sz="quarter" idx="11"/>
          </p:nvPr>
        </p:nvSpPr>
        <p:spPr/>
        <p:txBody>
          <a:bodyPr/>
          <a:lstStyle/>
          <a:p>
            <a:r>
              <a:rPr lang="en-GB"/>
              <a:t>Koppert Cress</a:t>
            </a:r>
            <a:endParaRPr lang="x-none"/>
          </a:p>
        </p:txBody>
      </p:sp>
      <p:sp>
        <p:nvSpPr>
          <p:cNvPr id="6" name="Slide Number Placeholder 5"/>
          <p:cNvSpPr>
            <a:spLocks noGrp="1"/>
          </p:cNvSpPr>
          <p:nvPr>
            <p:ph type="sldNum" sz="quarter" idx="12"/>
          </p:nvPr>
        </p:nvSpPr>
        <p:spPr/>
        <p:txBody>
          <a:bodyPr/>
          <a:lstStyle/>
          <a:p>
            <a:fld id="{641C33DA-7806-464A-A3AE-AB1156F73C9B}" type="slidenum">
              <a:rPr lang="x-none" smtClean="0"/>
              <a:t>1</a:t>
            </a:fld>
            <a:endParaRPr lang="x-none"/>
          </a:p>
        </p:txBody>
      </p:sp>
    </p:spTree>
    <p:extLst>
      <p:ext uri="{BB962C8B-B14F-4D97-AF65-F5344CB8AC3E}">
        <p14:creationId xmlns:p14="http://schemas.microsoft.com/office/powerpoint/2010/main" val="286525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baseline="0" dirty="0">
                <a:solidFill>
                  <a:schemeClr val="tx1"/>
                </a:solidFill>
                <a:latin typeface="Gill Sans SemiBold" panose="020B0502020104020203" pitchFamily="34" charset="-79"/>
                <a:ea typeface="+mn-ea"/>
                <a:cs typeface="Gill Sans SemiBold" panose="020B0502020104020203" pitchFamily="34" charset="-79"/>
              </a:rPr>
              <a:t>Seeds</a:t>
            </a:r>
            <a:b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b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It all starts with the good seeds. Food safety is a top priority for </a:t>
            </a:r>
            <a:r>
              <a:rPr lang="en-US"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Koppert</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Cress. Working cleanly and safely is crucial throughout the entire process, from seed production to shipment. The ultimate purpose of the seeds –</a:t>
            </a:r>
            <a:r>
              <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rPr>
              <a:t> </a:t>
            </a:r>
            <a:r>
              <a:rPr lang="nl-NL"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growing</a:t>
            </a:r>
            <a:r>
              <a:rPr lang="nl-NL"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heirloom </a:t>
            </a:r>
            <a:r>
              <a:rPr lang="nl-NL"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products</a:t>
            </a:r>
            <a:r>
              <a:rPr lang="nl-NL"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a:t>
            </a:r>
            <a:r>
              <a:rPr lang="nl-NL"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for</a:t>
            </a:r>
            <a:r>
              <a:rPr lang="nl-NL"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a:t>
            </a:r>
            <a:r>
              <a:rPr lang="nl-NL"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consumption</a:t>
            </a:r>
            <a:r>
              <a:rPr lang="nl-NL"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a:t>
            </a:r>
            <a:r>
              <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rPr>
              <a:t> </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this is considered early in the production stage. In 2016 we opened the doors to our own seed supplier, called Sango Seeds. Sango Seeds</a:t>
            </a:r>
            <a:r>
              <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rPr>
              <a:t>’ </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office is located just behind the greenhouse, and</a:t>
            </a:r>
            <a:r>
              <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rPr>
              <a:t> </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provides </a:t>
            </a:r>
            <a:r>
              <a:rPr lang="en-US"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Koppert</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Cress, her international license partners, and other growers all over the world with clean, good quality seeds. </a:t>
            </a:r>
            <a:endPar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620517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baseline="0" dirty="0">
                <a:solidFill>
                  <a:schemeClr val="tx1"/>
                </a:solidFill>
                <a:latin typeface="Gill Sans SemiBold" panose="020B0502020104020203" pitchFamily="34" charset="-79"/>
                <a:ea typeface="+mn-ea"/>
                <a:cs typeface="Gill Sans SemiBold" panose="020B0502020104020203" pitchFamily="34" charset="-79"/>
              </a:rPr>
              <a:t>Cellulose</a:t>
            </a:r>
            <a:b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b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Cellulose has been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chosen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our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growth</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medium. Wood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from</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sustainably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cultivated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trees is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processed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cellulose at a high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temperature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This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process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kills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all</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possible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pathogens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growing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our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cresses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in cellulose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instead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soil</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chefs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can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sure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that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product is food safe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use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kitchen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Cellulose is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basically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paper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used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produce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amongst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others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toilet paper or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diapers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Don’t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worry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none of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cellulose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that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we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use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for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our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cress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production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recycled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66704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u="none" strike="noStrike" kern="1200" dirty="0">
                <a:solidFill>
                  <a:schemeClr val="tx1"/>
                </a:solidFill>
                <a:effectLst/>
                <a:latin typeface="Gill Sans SemiBold" panose="020B0502020104020203" pitchFamily="34" charset="-79"/>
                <a:ea typeface="+mn-ea"/>
                <a:cs typeface="Gill Sans SemiBold" panose="020B0502020104020203" pitchFamily="34" charset="-79"/>
              </a:rPr>
              <a:t>The</a:t>
            </a:r>
            <a:r>
              <a:rPr lang="nl-NL" sz="1200" b="1" i="0" u="none" strike="noStrike" kern="1200" baseline="0" dirty="0">
                <a:solidFill>
                  <a:schemeClr val="tx1"/>
                </a:solidFill>
                <a:effectLst/>
                <a:latin typeface="Gill Sans SemiBold" panose="020B0502020104020203" pitchFamily="34" charset="-79"/>
                <a:ea typeface="+mn-ea"/>
                <a:cs typeface="Gill Sans SemiBold" panose="020B0502020104020203" pitchFamily="34" charset="-79"/>
              </a:rPr>
              <a:t> </a:t>
            </a:r>
            <a:r>
              <a:rPr lang="nl-NL" sz="1200" b="1" i="0" u="none" strike="noStrike" kern="1200" baseline="0" dirty="0" err="1">
                <a:solidFill>
                  <a:schemeClr val="tx1"/>
                </a:solidFill>
                <a:effectLst/>
                <a:latin typeface="Gill Sans SemiBold" panose="020B0502020104020203" pitchFamily="34" charset="-79"/>
                <a:ea typeface="+mn-ea"/>
                <a:cs typeface="Gill Sans SemiBold" panose="020B0502020104020203" pitchFamily="34" charset="-79"/>
              </a:rPr>
              <a:t>growing</a:t>
            </a:r>
            <a:r>
              <a:rPr lang="nl-NL" sz="1200" b="1" i="0" u="none" strike="noStrike" kern="1200" baseline="0" dirty="0">
                <a:solidFill>
                  <a:schemeClr val="tx1"/>
                </a:solidFill>
                <a:effectLst/>
                <a:latin typeface="Gill Sans SemiBold" panose="020B0502020104020203" pitchFamily="34" charset="-79"/>
                <a:ea typeface="+mn-ea"/>
                <a:cs typeface="Gill Sans SemiBold" panose="020B0502020104020203" pitchFamily="34" charset="-79"/>
              </a:rPr>
              <a:t> </a:t>
            </a:r>
            <a:r>
              <a:rPr lang="nl-NL" sz="1200" b="1" i="0" u="none" strike="noStrike" kern="1200" baseline="0" dirty="0" err="1">
                <a:solidFill>
                  <a:schemeClr val="tx1"/>
                </a:solidFill>
                <a:effectLst/>
                <a:latin typeface="Gill Sans SemiBold" panose="020B0502020104020203" pitchFamily="34" charset="-79"/>
                <a:ea typeface="+mn-ea"/>
                <a:cs typeface="Gill Sans SemiBold" panose="020B0502020104020203" pitchFamily="34" charset="-79"/>
              </a:rPr>
              <a:t>process</a:t>
            </a:r>
            <a:endParaRPr lang="nl-NL" sz="1200" b="1" i="0" u="none" strike="noStrike" kern="1200" dirty="0">
              <a:solidFill>
                <a:schemeClr val="tx1"/>
              </a:solidFill>
              <a:effectLst/>
              <a:latin typeface="Gill Sans SemiBold" panose="020B0502020104020203" pitchFamily="34" charset="-79"/>
              <a:ea typeface="+mn-ea"/>
              <a:cs typeface="Gill Sans SemiBold" panose="020B0502020104020203" pitchFamily="34" charset="-79"/>
            </a:endParaRPr>
          </a:p>
          <a:p>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Germinating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seeds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not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rocket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science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However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quite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task</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able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supply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 consistent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quality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in large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quantities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This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only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possible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when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you</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master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all</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aspects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growing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The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greenhouses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play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important part in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this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a:t>
            </a:r>
            <a:b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br>
            <a:endPar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baseline="0" dirty="0">
                <a:solidFill>
                  <a:schemeClr val="tx1"/>
                </a:solidFill>
                <a:latin typeface="Gill Sans SemiBold" panose="020B0502020104020203" pitchFamily="34" charset="-79"/>
                <a:ea typeface="+mn-ea"/>
                <a:cs typeface="Gill Sans SemiBold" panose="020B0502020104020203" pitchFamily="34" charset="-79"/>
              </a:rPr>
              <a:t>Climate</a:t>
            </a:r>
            <a:b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b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The process begins at the sowing line where the trays are placed on the tables, the pulp is poured into the trays and the seeds are sown by hand or machine. The tables are placed into position and covered with cloth to simulate soil. During the first few days, the cresses must be kept warm, dark, and moist to allow the seeds to germinate. Once the seeds have germinated, the cloths are removed. We maintain optimum conditions by regulating light, temperature, water and music until the crops have grown large enough for sale. </a:t>
            </a:r>
            <a:endPar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72524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i="0" kern="1200" dirty="0">
                <a:solidFill>
                  <a:schemeClr val="tx1"/>
                </a:solidFill>
                <a:effectLst/>
                <a:latin typeface="Gill Sans SemiBold" panose="020B0502020104020203" pitchFamily="34" charset="-79"/>
                <a:ea typeface="+mn-ea"/>
                <a:cs typeface="Gill Sans SemiBold" panose="020B0502020104020203" pitchFamily="34" charset="-79"/>
              </a:rPr>
              <a:t>Sustainable growing</a:t>
            </a:r>
            <a:endParaRPr lang="nl-NL" sz="1200" b="1" i="0" kern="1200" dirty="0">
              <a:solidFill>
                <a:schemeClr val="tx1"/>
              </a:solidFill>
              <a:effectLst/>
              <a:latin typeface="Gill Sans SemiBold" panose="020B0502020104020203" pitchFamily="34" charset="-79"/>
              <a:ea typeface="+mn-ea"/>
              <a:cs typeface="Gill Sans SemiBold" panose="020B0502020104020203" pitchFamily="34" charset="-79"/>
            </a:endParaRPr>
          </a:p>
          <a:p>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Our continuous goal is to produce as sustainable as we can, meaning: using as little fossil fuels as possible. For this reason, we have implemented a sustainable and integrated energy system at the greenhouse attached to our greenhouses. This means that all energy sources in our company (systems that produce heat or cold) are connected to each other for optimal efficiency. </a:t>
            </a:r>
            <a:b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br>
            <a:endParaRPr lang="nl-NL" sz="1200" b="0" i="0" kern="1200" dirty="0">
              <a:solidFill>
                <a:schemeClr val="tx1"/>
              </a:solidFill>
              <a:effectLst/>
              <a:latin typeface="Gill Sans Light" panose="020B0302020104020203" pitchFamily="34" charset="-79"/>
              <a:ea typeface="+mn-ea"/>
              <a:cs typeface="Gill Sans Light" panose="020B0302020104020203" pitchFamily="34" charset="-79"/>
            </a:endParaRPr>
          </a:p>
          <a:p>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The result: our acreage may have been quadrupled through the years, but the use of gas has gone way down. We have been able to reduce the use of gas with almost 70% per sqm. Preparations are being made to start using heat from a geothermal source in the near future, which will allow us to be completely fossil fuel free on all four of our locations in the Westland area. </a:t>
            </a:r>
            <a:b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br>
            <a:endParaRPr lang="nl-NL" sz="1200" b="0" i="0" kern="1200" dirty="0">
              <a:solidFill>
                <a:schemeClr val="tx1"/>
              </a:solidFill>
              <a:effectLst/>
              <a:latin typeface="Gill Sans Light" panose="020B0302020104020203" pitchFamily="34" charset="-79"/>
              <a:ea typeface="+mn-ea"/>
              <a:cs typeface="Gill Sans Light" panose="020B0302020104020203" pitchFamily="34" charset="-79"/>
            </a:endParaRPr>
          </a:p>
          <a:p>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Nature is our most important source of energy. All systems that we use are meant to use solar energy as effective as possible. </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The most important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parts</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of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this</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system are:</a:t>
            </a:r>
          </a:p>
          <a:p>
            <a:pPr lvl="0"/>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WKO (heat/cold storage located 170 meters below the surface)</a:t>
            </a:r>
            <a:endParaRPr lang="nl-NL" sz="1200" b="0" i="0" kern="1200" dirty="0">
              <a:solidFill>
                <a:schemeClr val="tx1"/>
              </a:solidFill>
              <a:effectLst/>
              <a:latin typeface="Gill Sans Light" panose="020B0302020104020203" pitchFamily="34" charset="-79"/>
              <a:ea typeface="+mn-ea"/>
              <a:cs typeface="Gill Sans Light" panose="020B0302020104020203" pitchFamily="34" charset="-79"/>
            </a:endParaRPr>
          </a:p>
          <a:p>
            <a:pPr lvl="0"/>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Water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cooled</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LED system</a:t>
            </a:r>
          </a:p>
          <a:p>
            <a:pPr lvl="0"/>
            <a:r>
              <a:rPr lang="en-US" sz="1200" b="0" i="0" kern="1200" dirty="0" err="1">
                <a:solidFill>
                  <a:schemeClr val="tx1"/>
                </a:solidFill>
                <a:effectLst/>
                <a:latin typeface="Gill Sans Light" panose="020B0302020104020203" pitchFamily="34" charset="-79"/>
                <a:ea typeface="+mn-ea"/>
                <a:cs typeface="Gill Sans Light" panose="020B0302020104020203" pitchFamily="34" charset="-79"/>
              </a:rPr>
              <a:t>Aquathermal</a:t>
            </a: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 installation to harvest heat from surface water around the greenhouse</a:t>
            </a:r>
            <a:endParaRPr lang="nl-NL" sz="1200" b="0" i="0" kern="1200" dirty="0">
              <a:solidFill>
                <a:schemeClr val="tx1"/>
              </a:solidFill>
              <a:effectLst/>
              <a:latin typeface="Gill Sans Light" panose="020B0302020104020203" pitchFamily="34" charset="-79"/>
              <a:ea typeface="+mn-ea"/>
              <a:cs typeface="Gill Sans Light" panose="020B0302020104020203" pitchFamily="34" charset="-79"/>
            </a:endParaRPr>
          </a:p>
          <a:p>
            <a:pPr lvl="0"/>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Energy roof (A pipe system on the roof of our building used to heat up water with solar energy)</a:t>
            </a:r>
            <a:endParaRPr lang="nl-NL" sz="1200" b="0" i="0" kern="1200" dirty="0">
              <a:solidFill>
                <a:schemeClr val="tx1"/>
              </a:solidFill>
              <a:effectLst/>
              <a:latin typeface="Gill Sans Light" panose="020B0302020104020203" pitchFamily="34" charset="-79"/>
              <a:ea typeface="+mn-ea"/>
              <a:cs typeface="Gill Sans Light" panose="020B0302020104020203" pitchFamily="34" charset="-79"/>
            </a:endParaRPr>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046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err="1"/>
              <a:t>Title</a:t>
            </a:r>
            <a:r>
              <a:rPr lang="nl-NL" b="1" dirty="0"/>
              <a:t> slide – The </a:t>
            </a:r>
            <a:r>
              <a:rPr lang="nl-NL" b="1" dirty="0" err="1"/>
              <a:t>world</a:t>
            </a:r>
            <a:r>
              <a:rPr lang="nl-NL" b="1" dirty="0"/>
              <a:t> of </a:t>
            </a:r>
            <a:r>
              <a:rPr lang="nl-NL" b="1" dirty="0" err="1"/>
              <a:t>plants</a:t>
            </a:r>
            <a:endParaRPr lang="nl-NL" b="1"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606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i="0" kern="1200" dirty="0">
                <a:solidFill>
                  <a:schemeClr val="tx1"/>
                </a:solidFill>
                <a:effectLst/>
                <a:latin typeface="Gill Sans SemiBold" panose="020B0502020104020203" pitchFamily="34" charset="-79"/>
                <a:ea typeface="+mn-ea"/>
                <a:cs typeface="Gill Sans SemiBold" panose="020B0502020104020203" pitchFamily="34" charset="-79"/>
              </a:rPr>
              <a:t>The world of plants – </a:t>
            </a:r>
            <a:r>
              <a:rPr lang="en-US" sz="1200" b="1" i="0" kern="1200" dirty="0" err="1">
                <a:solidFill>
                  <a:schemeClr val="tx1"/>
                </a:solidFill>
                <a:effectLst/>
                <a:latin typeface="Gill Sans SemiBold" panose="020B0502020104020203" pitchFamily="34" charset="-79"/>
                <a:ea typeface="+mn-ea"/>
                <a:cs typeface="Gill Sans SemiBold" panose="020B0502020104020203" pitchFamily="34" charset="-79"/>
              </a:rPr>
              <a:t>Planthunting</a:t>
            </a:r>
            <a:b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b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Our inspiration comes from plants. We travel around the world with local guides who show us the 300.000 plants that grow on this earth. Can you imagine how many plant varieties you and I have never heard of before? Aside from the things you eat daily, such as carrots, beans or maybe a Dragon Fruit now and then, there are ample plants we have yet to experience. In the jungle garden at </a:t>
            </a:r>
            <a:r>
              <a:rPr lang="en-US" sz="1200" b="0" i="0" kern="1200" dirty="0" err="1">
                <a:solidFill>
                  <a:schemeClr val="tx1"/>
                </a:solidFill>
                <a:effectLst/>
                <a:latin typeface="Gill Sans Light" panose="020B0302020104020203" pitchFamily="34" charset="-79"/>
                <a:ea typeface="+mn-ea"/>
                <a:cs typeface="Gill Sans Light" panose="020B0302020104020203" pitchFamily="34" charset="-79"/>
              </a:rPr>
              <a:t>Koppert</a:t>
            </a: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 Cress we grow a selection of plants to be tasted by our guests. </a:t>
            </a:r>
            <a:endParaRPr lang="nl-NL" sz="1200" b="0" i="0" kern="1200" dirty="0">
              <a:solidFill>
                <a:schemeClr val="tx1"/>
              </a:solidFill>
              <a:effectLst/>
              <a:latin typeface="Gill Sans Light" panose="020B0302020104020203" pitchFamily="34" charset="-79"/>
              <a:ea typeface="+mn-ea"/>
              <a:cs typeface="Gill Sans Light" panose="020B0302020104020203" pitchFamily="34" charset="-79"/>
            </a:endParaRPr>
          </a:p>
          <a:p>
            <a:b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b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The seeds that we use are brought to the Netherlands from all over the world. In an old vegetable garden high in the Andes in Peru, Rob found a plant that tastes like orange peel. In Japan he discovered leaves that tasted like garlic. </a:t>
            </a:r>
            <a:b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br>
            <a:b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b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Once the genetics arrive in the Netherlands, we develops them further. Once they are cleared for consumption, our seed division Sango Seeds will propagate them for worldwide distribution. </a:t>
            </a:r>
            <a:endParaRPr lang="nl-NL" sz="1200" b="0" i="0" kern="1200" dirty="0">
              <a:solidFill>
                <a:schemeClr val="tx1"/>
              </a:solidFill>
              <a:effectLst/>
              <a:latin typeface="Gill Sans Light" panose="020B0302020104020203" pitchFamily="34" charset="-79"/>
              <a:ea typeface="+mn-ea"/>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232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latin typeface="Gill Sans SemiBold" panose="020B0502020104020203" pitchFamily="34" charset="-79"/>
                <a:cs typeface="Gill Sans SemiBold" panose="020B0502020104020203" pitchFamily="34" charset="-79"/>
              </a:rPr>
              <a:t>Jungle garden</a:t>
            </a:r>
          </a:p>
          <a:p>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Plants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are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our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biggest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source of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inspiration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demonstrate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this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We</a:t>
            </a:r>
            <a:r>
              <a:rPr lang="nl-NL" sz="1200" b="0" i="0" u="none" strike="noStrike" kern="1200" baseline="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invite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visitors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our</a:t>
            </a:r>
            <a:r>
              <a:rPr lang="nl-NL" sz="1200" b="0" i="0" u="none" strike="noStrike" kern="1200" baseline="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jungle garden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where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you</a:t>
            </a:r>
            <a:r>
              <a:rPr lang="nl-NL" sz="1200" b="0" i="0" u="none" strike="noStrike" kern="1200" baseline="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can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taste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products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straight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from</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mother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plant,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where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you</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can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experiment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with</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possible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new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additions</a:t>
            </a:r>
            <a:r>
              <a:rPr lang="nl-NL" sz="1200" b="0" i="0" u="none" strike="noStrike" kern="1200" baseline="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baseline="0" dirty="0" err="1">
                <a:solidFill>
                  <a:schemeClr val="tx1"/>
                </a:solidFill>
                <a:effectLst/>
                <a:latin typeface="Gill Sans Light" panose="020B0302020104020203" pitchFamily="34" charset="-79"/>
                <a:ea typeface="+mn-ea"/>
                <a:cs typeface="Gill Sans Light" panose="020B0302020104020203" pitchFamily="34" charset="-79"/>
              </a:rPr>
              <a:t>that</a:t>
            </a:r>
            <a:r>
              <a:rPr lang="nl-NL" sz="1200" b="0" i="0" u="none" strike="noStrike" kern="1200" baseline="0" dirty="0">
                <a:solidFill>
                  <a:schemeClr val="tx1"/>
                </a:solidFill>
                <a:effectLst/>
                <a:latin typeface="Gill Sans Light" panose="020B0302020104020203" pitchFamily="34" charset="-79"/>
                <a:ea typeface="+mn-ea"/>
                <a:cs typeface="Gill Sans Light" panose="020B0302020104020203" pitchFamily="34" charset="-79"/>
              </a:rPr>
              <a:t> have been </a:t>
            </a:r>
            <a:r>
              <a:rPr lang="nl-NL" sz="1200" b="0" i="0" u="none" strike="noStrike" kern="1200" baseline="0" dirty="0" err="1">
                <a:solidFill>
                  <a:schemeClr val="tx1"/>
                </a:solidFill>
                <a:effectLst/>
                <a:latin typeface="Gill Sans Light" panose="020B0302020104020203" pitchFamily="34" charset="-79"/>
                <a:ea typeface="+mn-ea"/>
                <a:cs typeface="Gill Sans Light" panose="020B0302020104020203" pitchFamily="34" charset="-79"/>
              </a:rPr>
              <a:t>added</a:t>
            </a:r>
            <a:r>
              <a:rPr lang="nl-NL" sz="1200" b="0" i="0" u="none" strike="noStrike" kern="1200" baseline="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baseline="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baseline="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baseline="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range.</a:t>
            </a:r>
          </a:p>
          <a:p>
            <a:endPar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endParaRPr>
          </a:p>
          <a:p>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The garden features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plants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from</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locations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around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world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that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give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impression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what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plant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world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has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offer. We like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look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plants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from</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 different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perspective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in order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discover new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ways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using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them</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for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flavour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for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health.</a:t>
            </a:r>
            <a:b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br>
            <a:endPar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endParaRPr>
          </a:p>
          <a:p>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Chefs,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are ready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inspired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nature.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really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enjoy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seeing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which</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plants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grow</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faraway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places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or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simply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from</a:t>
            </a:r>
            <a:r>
              <a:rPr lang="nl-NL" sz="1200" b="0" i="0" u="none" strike="noStrike" kern="1200" baseline="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your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back garden or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along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side of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road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The</a:t>
            </a:r>
            <a:r>
              <a:rPr lang="nl-NL" sz="1200" b="0" i="0" u="none" strike="noStrike" kern="1200" baseline="0" dirty="0">
                <a:solidFill>
                  <a:schemeClr val="tx1"/>
                </a:solidFill>
                <a:effectLst/>
                <a:latin typeface="Gill Sans Light" panose="020B0302020104020203" pitchFamily="34" charset="-79"/>
                <a:ea typeface="+mn-ea"/>
                <a:cs typeface="Gill Sans Light" panose="020B0302020104020203" pitchFamily="34" charset="-79"/>
              </a:rPr>
              <a:t> chef or bartender </a:t>
            </a:r>
            <a:r>
              <a:rPr lang="nl-NL" sz="1200" b="0" i="0" u="none" strike="noStrike" kern="1200" baseline="0" dirty="0" err="1">
                <a:solidFill>
                  <a:schemeClr val="tx1"/>
                </a:solidFill>
                <a:effectLst/>
                <a:latin typeface="Gill Sans Light" panose="020B0302020104020203" pitchFamily="34" charset="-79"/>
                <a:ea typeface="+mn-ea"/>
                <a:cs typeface="Gill Sans Light" panose="020B0302020104020203" pitchFamily="34" charset="-79"/>
              </a:rPr>
              <a:t>will</a:t>
            </a:r>
            <a:r>
              <a:rPr lang="nl-NL" sz="1200" b="0" i="0" u="none" strike="noStrike" kern="1200" baseline="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transform</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them</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beautiful</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delicious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healthy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dishes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their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own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unique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way.</a:t>
            </a:r>
          </a:p>
          <a:p>
            <a:endParaRPr lang="nl-NL" b="0" i="0" dirty="0">
              <a:latin typeface="Gill Sans Light" panose="020B0302020104020203" pitchFamily="34" charset="-79"/>
              <a:cs typeface="Gill Sans Light" panose="020B0302020104020203" pitchFamily="34" charset="-79"/>
            </a:endParaRPr>
          </a:p>
          <a:p>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Whenever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we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accompany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chefs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through</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garden,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tell</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us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about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developments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culinary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world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what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products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are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popular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what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are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looking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for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This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gives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us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insight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food trends,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while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chefs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mixologists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become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more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aware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about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availability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value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plants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a:t>
            </a:r>
          </a:p>
          <a:p>
            <a:endPar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endParaRPr>
          </a:p>
          <a:p>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One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latest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trends is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foraging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which</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quite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simply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means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picking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plants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fruits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wild.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You</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may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have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picked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blackberries or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herbs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yourself</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before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That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said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there's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 downside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foraging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not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only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can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disrupt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animals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habitats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but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excess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foraging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may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lead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disappearance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certain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plants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This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has a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negative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effect on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biodiversity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ecological</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balance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That's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also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our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responsibility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deal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with</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this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in a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sustainable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manner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Sustainability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also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means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enjoying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diversity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plants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that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this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world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has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offer, without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causing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harm</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environment.</a:t>
            </a: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833355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err="1"/>
              <a:t>Title</a:t>
            </a:r>
            <a:r>
              <a:rPr lang="nl-NL" b="1" dirty="0"/>
              <a:t> slide: Food </a:t>
            </a:r>
            <a:r>
              <a:rPr lang="nl-NL" b="1" dirty="0" err="1"/>
              <a:t>and</a:t>
            </a:r>
            <a:r>
              <a:rPr lang="nl-NL" b="1" dirty="0"/>
              <a:t> health</a:t>
            </a:r>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727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Gill Sans SemiBold" panose="020B0502020104020203" pitchFamily="34" charset="-79"/>
                <a:ea typeface="+mn-ea"/>
                <a:cs typeface="Gill Sans SemiBold" panose="020B0502020104020203" pitchFamily="34" charset="-79"/>
              </a:rPr>
              <a:t>Let food </a:t>
            </a:r>
            <a:r>
              <a:rPr lang="nl-NL" sz="1200" b="1" i="0" kern="1200" dirty="0" err="1">
                <a:solidFill>
                  <a:schemeClr val="tx1"/>
                </a:solidFill>
                <a:effectLst/>
                <a:latin typeface="Gill Sans SemiBold" panose="020B0502020104020203" pitchFamily="34" charset="-79"/>
                <a:ea typeface="+mn-ea"/>
                <a:cs typeface="Gill Sans SemiBold" panose="020B0502020104020203" pitchFamily="34" charset="-79"/>
              </a:rPr>
              <a:t>be</a:t>
            </a:r>
            <a:r>
              <a:rPr lang="nl-NL" sz="1200" b="1" i="0" kern="1200" dirty="0">
                <a:solidFill>
                  <a:schemeClr val="tx1"/>
                </a:solidFill>
                <a:effectLst/>
                <a:latin typeface="Gill Sans SemiBold" panose="020B0502020104020203" pitchFamily="34" charset="-79"/>
                <a:ea typeface="+mn-ea"/>
                <a:cs typeface="Gill Sans SemiBold" panose="020B0502020104020203" pitchFamily="34" charset="-79"/>
              </a:rPr>
              <a:t> </a:t>
            </a:r>
            <a:r>
              <a:rPr lang="nl-NL" sz="1200" b="1" i="0" kern="1200" dirty="0" err="1">
                <a:solidFill>
                  <a:schemeClr val="tx1"/>
                </a:solidFill>
                <a:effectLst/>
                <a:latin typeface="Gill Sans SemiBold" panose="020B0502020104020203" pitchFamily="34" charset="-79"/>
                <a:ea typeface="+mn-ea"/>
                <a:cs typeface="Gill Sans SemiBold" panose="020B0502020104020203" pitchFamily="34" charset="-79"/>
              </a:rPr>
              <a:t>thy</a:t>
            </a:r>
            <a:r>
              <a:rPr lang="nl-NL" sz="1200" b="1" i="0" kern="1200" dirty="0">
                <a:solidFill>
                  <a:schemeClr val="tx1"/>
                </a:solidFill>
                <a:effectLst/>
                <a:latin typeface="Gill Sans SemiBold" panose="020B0502020104020203" pitchFamily="34" charset="-79"/>
                <a:ea typeface="+mn-ea"/>
                <a:cs typeface="Gill Sans SemiBold" panose="020B0502020104020203" pitchFamily="34" charset="-79"/>
              </a:rPr>
              <a:t> </a:t>
            </a:r>
            <a:r>
              <a:rPr lang="nl-NL" sz="1200" b="1" i="0" kern="1200" dirty="0" err="1">
                <a:solidFill>
                  <a:schemeClr val="tx1"/>
                </a:solidFill>
                <a:effectLst/>
                <a:latin typeface="Gill Sans SemiBold" panose="020B0502020104020203" pitchFamily="34" charset="-79"/>
                <a:ea typeface="+mn-ea"/>
                <a:cs typeface="Gill Sans SemiBold" panose="020B0502020104020203" pitchFamily="34" charset="-79"/>
              </a:rPr>
              <a:t>medicine</a:t>
            </a:r>
            <a:b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b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Using food as a way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restore</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your</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body is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not</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new. Hippocrates have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already</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said</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this</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in time: “Let food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be</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thy</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medicine</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thy</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medicine</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be</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thy</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food.”</a:t>
            </a:r>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851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0" dirty="0">
                <a:latin typeface="Gill Sans SemiBold" panose="020B0502020104020203" pitchFamily="34" charset="-79"/>
                <a:cs typeface="Gill Sans SemiBold" panose="020B0502020104020203" pitchFamily="34" charset="-79"/>
              </a:rPr>
              <a:t>Vision on “Food and health” </a:t>
            </a:r>
          </a:p>
          <a:p>
            <a:r>
              <a:rPr lang="en-US" b="0" i="0" dirty="0">
                <a:latin typeface="Gill Sans Light" panose="020B0302020104020203" pitchFamily="34" charset="-79"/>
                <a:cs typeface="Gill Sans Light" panose="020B0302020104020203" pitchFamily="34" charset="-79"/>
              </a:rPr>
              <a:t>We strongly believe that good food is crucial for a healthy existence.</a:t>
            </a:r>
          </a:p>
        </p:txBody>
      </p:sp>
    </p:spTree>
    <p:extLst>
      <p:ext uri="{BB962C8B-B14F-4D97-AF65-F5344CB8AC3E}">
        <p14:creationId xmlns:p14="http://schemas.microsoft.com/office/powerpoint/2010/main" val="239617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i="0" dirty="0">
                <a:latin typeface="Gill Sans SemiBold" panose="020B0502020104020203" pitchFamily="34" charset="-79"/>
                <a:cs typeface="Gill Sans SemiBold" panose="020B0502020104020203" pitchFamily="34" charset="-79"/>
              </a:rPr>
              <a:t>Mother Nature </a:t>
            </a:r>
          </a:p>
          <a:p>
            <a:r>
              <a:rPr lang="en-US" b="0" i="0" dirty="0">
                <a:latin typeface="Gill Sans Light" panose="020B0302020104020203" pitchFamily="34" charset="-79"/>
                <a:cs typeface="Gill Sans Light" panose="020B0302020104020203" pitchFamily="34" charset="-79"/>
              </a:rPr>
              <a:t>Shares her story with us</a:t>
            </a:r>
            <a:r>
              <a:rPr lang="nl-NL" b="0" i="0" baseline="0" dirty="0">
                <a:latin typeface="Gill Sans Light" panose="020B0302020104020203" pitchFamily="34" charset="-79"/>
                <a:cs typeface="Gill Sans Light" panose="020B0302020104020203" pitchFamily="34" charset="-79"/>
              </a:rPr>
              <a:t>. </a:t>
            </a:r>
            <a:br>
              <a:rPr lang="nl-NL" b="0" i="0" baseline="0" dirty="0">
                <a:latin typeface="Gill Sans Light" panose="020B0302020104020203" pitchFamily="34" charset="-79"/>
                <a:cs typeface="Gill Sans Light" panose="020B0302020104020203" pitchFamily="34" charset="-79"/>
              </a:rPr>
            </a:br>
            <a:br>
              <a:rPr lang="nl-NL" b="0" i="0" baseline="0" dirty="0">
                <a:latin typeface="Gill Sans Light" panose="020B0302020104020203" pitchFamily="34" charset="-79"/>
                <a:cs typeface="Gill Sans Light" panose="020B0302020104020203" pitchFamily="34" charset="-79"/>
              </a:rPr>
            </a:br>
            <a:r>
              <a:rPr lang="nl-NL" b="1" i="0" baseline="0" dirty="0">
                <a:latin typeface="Gill Sans SemiBold" panose="020B0502020104020203" pitchFamily="34" charset="-79"/>
                <a:cs typeface="Gill Sans SemiBold" panose="020B0502020104020203" pitchFamily="34" charset="-79"/>
              </a:rPr>
              <a:t>Hand icon: Click on </a:t>
            </a:r>
            <a:r>
              <a:rPr lang="nl-NL" b="1" i="0" baseline="0" dirty="0" err="1">
                <a:latin typeface="Gill Sans SemiBold" panose="020B0502020104020203" pitchFamily="34" charset="-79"/>
                <a:cs typeface="Gill Sans SemiBold" panose="020B0502020104020203" pitchFamily="34" charset="-79"/>
              </a:rPr>
              <a:t>the</a:t>
            </a:r>
            <a:r>
              <a:rPr lang="nl-NL" b="1" i="0" baseline="0" dirty="0">
                <a:latin typeface="Gill Sans SemiBold" panose="020B0502020104020203" pitchFamily="34" charset="-79"/>
                <a:cs typeface="Gill Sans SemiBold" panose="020B0502020104020203" pitchFamily="34" charset="-79"/>
              </a:rPr>
              <a:t> hand icon </a:t>
            </a:r>
            <a:r>
              <a:rPr lang="nl-NL" b="1" i="0" baseline="0" dirty="0" err="1">
                <a:latin typeface="Gill Sans SemiBold" panose="020B0502020104020203" pitchFamily="34" charset="-79"/>
                <a:cs typeface="Gill Sans SemiBold" panose="020B0502020104020203" pitchFamily="34" charset="-79"/>
              </a:rPr>
              <a:t>for</a:t>
            </a:r>
            <a:r>
              <a:rPr lang="nl-NL" b="1" i="0" baseline="0" dirty="0">
                <a:latin typeface="Gill Sans SemiBold" panose="020B0502020104020203" pitchFamily="34" charset="-79"/>
                <a:cs typeface="Gill Sans SemiBold" panose="020B0502020104020203" pitchFamily="34" charset="-79"/>
              </a:rPr>
              <a:t> Julia Roberts’ </a:t>
            </a:r>
            <a:r>
              <a:rPr lang="nl-NL" b="1" i="0" baseline="0" dirty="0" err="1">
                <a:latin typeface="Gill Sans SemiBold" panose="020B0502020104020203" pitchFamily="34" charset="-79"/>
                <a:cs typeface="Gill Sans SemiBold" panose="020B0502020104020203" pitchFamily="34" charset="-79"/>
              </a:rPr>
              <a:t>Mother</a:t>
            </a:r>
            <a:r>
              <a:rPr lang="nl-NL" b="1" i="0" baseline="0" dirty="0">
                <a:latin typeface="Gill Sans SemiBold" panose="020B0502020104020203" pitchFamily="34" charset="-79"/>
                <a:cs typeface="Gill Sans SemiBold" panose="020B0502020104020203" pitchFamily="34" charset="-79"/>
              </a:rPr>
              <a:t> Nature video on YouTube.</a:t>
            </a:r>
            <a:endParaRPr lang="en-US" b="1" i="0" dirty="0">
              <a:latin typeface="Gill Sans SemiBold" panose="020B0502020104020203" pitchFamily="34" charset="-79"/>
              <a:cs typeface="Gill Sans SemiBold" panose="020B0502020104020203" pitchFamily="34" charset="-79"/>
            </a:endParaRPr>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888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Gill Sans SemiBold" panose="020B0502020104020203" pitchFamily="34" charset="-79"/>
                <a:ea typeface="+mn-ea"/>
                <a:cs typeface="Gill Sans SemiBold" panose="020B0502020104020203" pitchFamily="34" charset="-79"/>
              </a:rPr>
              <a:t>The human diet</a:t>
            </a:r>
            <a:b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b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Imagine you are sent into the woods, without clothes or weapons. What would you eat? If you’re lucky, you might catch a rabbit or a fish, but you’ll mainly survive eating plants. Ever since humans have existed our bodies and digestive systems have been focused on a diet of plants. We need to eat plants to stay healthy. Throughout all those years our bodies never changed, but we did change our eating habits. The last 100 years we have drastically changed the way we eat. Processed foods, with unnatural amounts of salt and sugar, lacking the nutrients that we need to stay in optimal health. Our point is, let’s start eating again what our bodies are made for. </a:t>
            </a:r>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
          </p:nvPr>
        </p:nvSpPr>
        <p:spPr/>
        <p:txBody>
          <a:bodyPr/>
          <a:lstStyle/>
          <a:p>
            <a:fld id="{97820F1F-F65C-EE4F-8AE6-D9233FB08FB7}" type="datetime3">
              <a:rPr lang="en-US" smtClean="0"/>
              <a:t>14 October 2020</a:t>
            </a:fld>
            <a:endParaRPr lang="x-none"/>
          </a:p>
        </p:txBody>
      </p:sp>
      <p:sp>
        <p:nvSpPr>
          <p:cNvPr id="5" name="Tijdelijke aanduiding voor voettekst 4"/>
          <p:cNvSpPr>
            <a:spLocks noGrp="1"/>
          </p:cNvSpPr>
          <p:nvPr>
            <p:ph type="ftr" sz="quarter" idx="4"/>
          </p:nvPr>
        </p:nvSpPr>
        <p:spPr/>
        <p:txBody>
          <a:bodyPr/>
          <a:lstStyle/>
          <a:p>
            <a:r>
              <a:rPr lang="en-GB"/>
              <a:t>Koppert Cress</a:t>
            </a:r>
            <a:endParaRPr lang="x-none"/>
          </a:p>
        </p:txBody>
      </p:sp>
      <p:sp>
        <p:nvSpPr>
          <p:cNvPr id="6" name="Tijdelijke aanduiding voor dianummer 5"/>
          <p:cNvSpPr>
            <a:spLocks noGrp="1"/>
          </p:cNvSpPr>
          <p:nvPr>
            <p:ph type="sldNum" sz="quarter" idx="5"/>
          </p:nvPr>
        </p:nvSpPr>
        <p:spPr/>
        <p:txBody>
          <a:bodyPr/>
          <a:lstStyle/>
          <a:p>
            <a:fld id="{641C33DA-7806-464A-A3AE-AB1156F73C9B}" type="slidenum">
              <a:rPr lang="x-none" smtClean="0"/>
              <a:t>20</a:t>
            </a:fld>
            <a:endParaRPr lang="x-none"/>
          </a:p>
        </p:txBody>
      </p:sp>
    </p:spTree>
    <p:extLst>
      <p:ext uri="{BB962C8B-B14F-4D97-AF65-F5344CB8AC3E}">
        <p14:creationId xmlns:p14="http://schemas.microsoft.com/office/powerpoint/2010/main" val="2586860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i="0" kern="1200" dirty="0">
                <a:solidFill>
                  <a:schemeClr val="tx1"/>
                </a:solidFill>
                <a:effectLst/>
                <a:latin typeface="Gill Sans SemiBold" panose="020B0502020104020203" pitchFamily="34" charset="-79"/>
                <a:ea typeface="+mn-ea"/>
                <a:cs typeface="Gill Sans SemiBold" panose="020B0502020104020203" pitchFamily="34" charset="-79"/>
              </a:rPr>
              <a:t>The meaning of the word “restaurant” </a:t>
            </a:r>
            <a:b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b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Little people know that the word “restaurant” comes from the French “</a:t>
            </a:r>
            <a:r>
              <a:rPr lang="en-US" sz="1200" b="0" i="0" kern="1200" dirty="0" err="1">
                <a:solidFill>
                  <a:schemeClr val="tx1"/>
                </a:solidFill>
                <a:effectLst/>
                <a:latin typeface="Gill Sans Light" panose="020B0302020104020203" pitchFamily="34" charset="-79"/>
                <a:ea typeface="+mn-ea"/>
                <a:cs typeface="Gill Sans Light" panose="020B0302020104020203" pitchFamily="34" charset="-79"/>
              </a:rPr>
              <a:t>restaurer</a:t>
            </a: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 or ‘to recover’. It is derived from the Latin </a:t>
            </a:r>
            <a:r>
              <a:rPr lang="en-US" sz="1200" b="0" i="0" kern="1200" dirty="0" err="1">
                <a:solidFill>
                  <a:schemeClr val="tx1"/>
                </a:solidFill>
                <a:effectLst/>
                <a:latin typeface="Gill Sans Light" panose="020B0302020104020203" pitchFamily="34" charset="-79"/>
                <a:ea typeface="+mn-ea"/>
                <a:cs typeface="Gill Sans Light" panose="020B0302020104020203" pitchFamily="34" charset="-79"/>
              </a:rPr>
              <a:t>restaurare</a:t>
            </a: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 remake, rebuild and renew.</a:t>
            </a:r>
            <a:endParaRPr lang="nl-NL" sz="1200" b="0" i="0" kern="1200" dirty="0">
              <a:solidFill>
                <a:schemeClr val="tx1"/>
              </a:solidFill>
              <a:effectLst/>
              <a:latin typeface="Gill Sans Light" panose="020B0302020104020203" pitchFamily="34" charset="-79"/>
              <a:ea typeface="+mn-ea"/>
              <a:cs typeface="Gill Sans Light" panose="020B0302020104020203" pitchFamily="34" charset="-79"/>
            </a:endParaRPr>
          </a:p>
          <a:p>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 </a:t>
            </a:r>
            <a:endParaRPr lang="nl-NL" sz="1200" b="0" i="0" kern="1200" dirty="0">
              <a:solidFill>
                <a:schemeClr val="tx1"/>
              </a:solidFill>
              <a:effectLst/>
              <a:latin typeface="Gill Sans Light" panose="020B0302020104020203" pitchFamily="34" charset="-79"/>
              <a:ea typeface="+mn-ea"/>
              <a:cs typeface="Gill Sans Light" panose="020B0302020104020203" pitchFamily="34" charset="-79"/>
            </a:endParaRPr>
          </a:p>
          <a:p>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In 1765 a </a:t>
            </a:r>
            <a:r>
              <a:rPr lang="en-US" sz="1200" b="0" i="0" kern="1200" dirty="0" err="1">
                <a:solidFill>
                  <a:schemeClr val="tx1"/>
                </a:solidFill>
                <a:effectLst/>
                <a:latin typeface="Gill Sans Light" panose="020B0302020104020203" pitchFamily="34" charset="-79"/>
                <a:ea typeface="+mn-ea"/>
                <a:cs typeface="Gill Sans Light" panose="020B0302020104020203" pitchFamily="34" charset="-79"/>
              </a:rPr>
              <a:t>french</a:t>
            </a: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 chef, A. Boulanger, opened a diner in Paris where several soups were prepared from which the guest could choose. These soups were called “soup </a:t>
            </a:r>
            <a:r>
              <a:rPr lang="en-US" sz="1200" b="0" i="0" kern="1200" dirty="0" err="1">
                <a:solidFill>
                  <a:schemeClr val="tx1"/>
                </a:solidFill>
                <a:effectLst/>
                <a:latin typeface="Gill Sans Light" panose="020B0302020104020203" pitchFamily="34" charset="-79"/>
                <a:ea typeface="+mn-ea"/>
                <a:cs typeface="Gill Sans Light" panose="020B0302020104020203" pitchFamily="34" charset="-79"/>
              </a:rPr>
              <a:t>restaurante</a:t>
            </a: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 a restorative soup with a lot of vegetables. From this the word “restaurant” developed into what it is today. So at that time, a restaurant was a place where people could restore their bodies by eating a lot of vegetables.</a:t>
            </a:r>
            <a:endParaRPr lang="nl-NL" sz="1200" b="0" i="0" kern="1200" dirty="0">
              <a:solidFill>
                <a:schemeClr val="tx1"/>
              </a:solidFill>
              <a:effectLst/>
              <a:latin typeface="Gill Sans Light" panose="020B0302020104020203" pitchFamily="34" charset="-79"/>
              <a:ea typeface="+mn-ea"/>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574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latin typeface="Gill Sans SemiBold" panose="020B0502020104020203" pitchFamily="34" charset="-79"/>
                <a:cs typeface="Gill Sans SemiBold" panose="020B0502020104020203" pitchFamily="34" charset="-79"/>
              </a:rPr>
              <a:t>The </a:t>
            </a:r>
            <a:r>
              <a:rPr lang="nl-NL" b="1" i="0" dirty="0" err="1">
                <a:latin typeface="Gill Sans SemiBold" panose="020B0502020104020203" pitchFamily="34" charset="-79"/>
                <a:cs typeface="Gill Sans SemiBold" panose="020B0502020104020203" pitchFamily="34" charset="-79"/>
              </a:rPr>
              <a:t>importance</a:t>
            </a:r>
            <a:r>
              <a:rPr lang="nl-NL" b="1" i="0" dirty="0">
                <a:latin typeface="Gill Sans SemiBold" panose="020B0502020104020203" pitchFamily="34" charset="-79"/>
                <a:cs typeface="Gill Sans SemiBold" panose="020B0502020104020203" pitchFamily="34" charset="-79"/>
              </a:rPr>
              <a:t> of a chefs jacket</a:t>
            </a:r>
            <a:br>
              <a:rPr lang="nl-NL" b="0" i="0" dirty="0">
                <a:latin typeface="Gill Sans Light" panose="020B0302020104020203" pitchFamily="34" charset="-79"/>
                <a:cs typeface="Gill Sans Light" panose="020B0302020104020203" pitchFamily="34" charset="-79"/>
              </a:rPr>
            </a:br>
            <a:r>
              <a:rPr lang="nl-NL" b="0" i="0" dirty="0">
                <a:latin typeface="Gill Sans Light" panose="020B0302020104020203" pitchFamily="34" charset="-79"/>
                <a:cs typeface="Gill Sans Light" panose="020B0302020104020203" pitchFamily="34" charset="-79"/>
              </a:rPr>
              <a:t>Have </a:t>
            </a:r>
            <a:r>
              <a:rPr lang="nl-NL" b="0" i="0" dirty="0" err="1">
                <a:latin typeface="Gill Sans Light" panose="020B0302020104020203" pitchFamily="34" charset="-79"/>
                <a:cs typeface="Gill Sans Light" panose="020B0302020104020203" pitchFamily="34" charset="-79"/>
              </a:rPr>
              <a:t>you</a:t>
            </a:r>
            <a:r>
              <a:rPr lang="nl-NL" b="0" i="0" dirty="0">
                <a:latin typeface="Gill Sans Light" panose="020B0302020104020203" pitchFamily="34" charset="-79"/>
                <a:cs typeface="Gill Sans Light" panose="020B0302020104020203" pitchFamily="34" charset="-79"/>
              </a:rPr>
              <a:t> ever </a:t>
            </a:r>
            <a:r>
              <a:rPr lang="nl-NL" b="0" i="0" dirty="0" err="1">
                <a:latin typeface="Gill Sans Light" panose="020B0302020104020203" pitchFamily="34" charset="-79"/>
                <a:cs typeface="Gill Sans Light" panose="020B0302020104020203" pitchFamily="34" charset="-79"/>
              </a:rPr>
              <a:t>wondered</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why</a:t>
            </a:r>
            <a:r>
              <a:rPr lang="nl-NL" b="0" i="0" dirty="0">
                <a:latin typeface="Gill Sans Light" panose="020B0302020104020203" pitchFamily="34" charset="-79"/>
                <a:cs typeface="Gill Sans Light" panose="020B0302020104020203" pitchFamily="34" charset="-79"/>
              </a:rPr>
              <a:t> chefs jackets look </a:t>
            </a:r>
            <a:r>
              <a:rPr lang="nl-NL" b="0" i="0" dirty="0" err="1">
                <a:latin typeface="Gill Sans Light" panose="020B0302020104020203" pitchFamily="34" charset="-79"/>
                <a:cs typeface="Gill Sans Light" panose="020B0302020104020203" pitchFamily="34" charset="-79"/>
              </a:rPr>
              <a:t>similar</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to</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that</a:t>
            </a:r>
            <a:r>
              <a:rPr lang="nl-NL" b="0" i="0" dirty="0">
                <a:latin typeface="Gill Sans Light" panose="020B0302020104020203" pitchFamily="34" charset="-79"/>
                <a:cs typeface="Gill Sans Light" panose="020B0302020104020203" pitchFamily="34" charset="-79"/>
              </a:rPr>
              <a:t> of a doctor? </a:t>
            </a:r>
            <a:r>
              <a:rPr lang="nl-NL" b="0" i="0" dirty="0" err="1">
                <a:latin typeface="Gill Sans Light" panose="020B0302020104020203" pitchFamily="34" charset="-79"/>
                <a:cs typeface="Gill Sans Light" panose="020B0302020104020203" pitchFamily="34" charset="-79"/>
              </a:rPr>
              <a:t>That’s</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because</a:t>
            </a:r>
            <a:r>
              <a:rPr lang="nl-NL" b="0" i="0" dirty="0">
                <a:latin typeface="Gill Sans Light" panose="020B0302020104020203" pitchFamily="34" charset="-79"/>
                <a:cs typeface="Gill Sans Light" panose="020B0302020104020203" pitchFamily="34" charset="-79"/>
              </a:rPr>
              <a:t> in </a:t>
            </a:r>
            <a:r>
              <a:rPr lang="nl-NL" b="0" i="0" dirty="0" err="1">
                <a:latin typeface="Gill Sans Light" panose="020B0302020104020203" pitchFamily="34" charset="-79"/>
                <a:cs typeface="Gill Sans Light" panose="020B0302020104020203" pitchFamily="34" charset="-79"/>
              </a:rPr>
              <a:t>the</a:t>
            </a:r>
            <a:r>
              <a:rPr lang="nl-NL" b="0" i="0" dirty="0">
                <a:latin typeface="Gill Sans Light" panose="020B0302020104020203" pitchFamily="34" charset="-79"/>
                <a:cs typeface="Gill Sans Light" panose="020B0302020104020203" pitchFamily="34" charset="-79"/>
              </a:rPr>
              <a:t> past, </a:t>
            </a:r>
            <a:r>
              <a:rPr lang="nl-NL" b="0" i="0" dirty="0" err="1">
                <a:latin typeface="Gill Sans Light" panose="020B0302020104020203" pitchFamily="34" charset="-79"/>
                <a:cs typeface="Gill Sans Light" panose="020B0302020104020203" pitchFamily="34" charset="-79"/>
              </a:rPr>
              <a:t>when</a:t>
            </a:r>
            <a:r>
              <a:rPr lang="nl-NL" b="0" i="0" dirty="0">
                <a:latin typeface="Gill Sans Light" panose="020B0302020104020203" pitchFamily="34" charset="-79"/>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medicines</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as we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know</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now</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weren't</a:t>
            </a:r>
            <a:r>
              <a:rPr lang="nl-NL" sz="1200" b="0" i="0"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kern="1200" dirty="0" err="1">
                <a:solidFill>
                  <a:schemeClr val="tx1"/>
                </a:solidFill>
                <a:effectLst/>
                <a:latin typeface="Gill Sans Light" panose="020B0302020104020203" pitchFamily="34" charset="-79"/>
                <a:ea typeface="+mn-ea"/>
                <a:cs typeface="Gill Sans Light" panose="020B0302020104020203" pitchFamily="34" charset="-79"/>
              </a:rPr>
              <a:t>invented</a:t>
            </a:r>
            <a:r>
              <a:rPr lang="nl-NL" b="0" i="0" dirty="0">
                <a:latin typeface="Gill Sans Light" panose="020B0302020104020203" pitchFamily="34" charset="-79"/>
                <a:cs typeface="Gill Sans Light" panose="020B0302020104020203" pitchFamily="34" charset="-79"/>
              </a:rPr>
              <a:t>, chefs </a:t>
            </a:r>
            <a:r>
              <a:rPr lang="nl-NL" b="0" i="0" dirty="0" err="1">
                <a:latin typeface="Gill Sans Light" panose="020B0302020104020203" pitchFamily="34" charset="-79"/>
                <a:cs typeface="Gill Sans Light" panose="020B0302020104020203" pitchFamily="34" charset="-79"/>
              </a:rPr>
              <a:t>were</a:t>
            </a:r>
            <a:r>
              <a:rPr lang="nl-NL" b="0" i="0" dirty="0">
                <a:latin typeface="Gill Sans Light" panose="020B0302020104020203" pitchFamily="34" charset="-79"/>
                <a:cs typeface="Gill Sans Light" panose="020B0302020104020203" pitchFamily="34" charset="-79"/>
              </a:rPr>
              <a:t> doctors. </a:t>
            </a:r>
            <a:r>
              <a:rPr lang="nl-NL" b="0" i="0" dirty="0" err="1">
                <a:latin typeface="Gill Sans Light" panose="020B0302020104020203" pitchFamily="34" charset="-79"/>
                <a:cs typeface="Gill Sans Light" panose="020B0302020104020203" pitchFamily="34" charset="-79"/>
              </a:rPr>
              <a:t>Instead</a:t>
            </a:r>
            <a:r>
              <a:rPr lang="nl-NL" b="0" i="0" dirty="0">
                <a:latin typeface="Gill Sans Light" panose="020B0302020104020203" pitchFamily="34" charset="-79"/>
                <a:cs typeface="Gill Sans Light" panose="020B0302020104020203" pitchFamily="34" charset="-79"/>
              </a:rPr>
              <a:t> of </a:t>
            </a:r>
            <a:r>
              <a:rPr lang="nl-NL" b="0" i="0" dirty="0" err="1">
                <a:latin typeface="Gill Sans Light" panose="020B0302020104020203" pitchFamily="34" charset="-79"/>
                <a:cs typeface="Gill Sans Light" panose="020B0302020104020203" pitchFamily="34" charset="-79"/>
              </a:rPr>
              <a:t>medicine</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they</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used</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healthy</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meals</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to</a:t>
            </a:r>
            <a:r>
              <a:rPr lang="nl-NL" b="0" i="0" dirty="0">
                <a:latin typeface="Gill Sans Light" panose="020B0302020104020203" pitchFamily="34" charset="-79"/>
                <a:cs typeface="Gill Sans Light" panose="020B0302020104020203" pitchFamily="34" charset="-79"/>
              </a:rPr>
              <a:t> boost </a:t>
            </a:r>
            <a:r>
              <a:rPr lang="nl-NL" b="0" i="0" dirty="0" err="1">
                <a:latin typeface="Gill Sans Light" panose="020B0302020104020203" pitchFamily="34" charset="-79"/>
                <a:cs typeface="Gill Sans Light" panose="020B0302020104020203" pitchFamily="34" charset="-79"/>
              </a:rPr>
              <a:t>the</a:t>
            </a:r>
            <a:r>
              <a:rPr lang="nl-NL" b="0" i="0" dirty="0">
                <a:latin typeface="Gill Sans Light" panose="020B0302020104020203" pitchFamily="34" charset="-79"/>
                <a:cs typeface="Gill Sans Light" panose="020B0302020104020203" pitchFamily="34" charset="-79"/>
              </a:rPr>
              <a:t> health of </a:t>
            </a:r>
            <a:r>
              <a:rPr lang="nl-NL" b="0" i="0" dirty="0" err="1">
                <a:latin typeface="Gill Sans Light" panose="020B0302020104020203" pitchFamily="34" charset="-79"/>
                <a:cs typeface="Gill Sans Light" panose="020B0302020104020203" pitchFamily="34" charset="-79"/>
              </a:rPr>
              <a:t>their</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patients</a:t>
            </a:r>
            <a:r>
              <a:rPr lang="nl-NL" b="0" i="0" dirty="0">
                <a:latin typeface="Gill Sans Light" panose="020B0302020104020203" pitchFamily="34" charset="-79"/>
                <a:cs typeface="Gill Sans Light" panose="020B0302020104020203" pitchFamily="34" charset="-79"/>
              </a:rPr>
              <a:t>,</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this</a:t>
            </a:r>
            <a:r>
              <a:rPr lang="nl-NL" b="0" i="0" baseline="0" dirty="0">
                <a:latin typeface="Gill Sans Light" panose="020B0302020104020203" pitchFamily="34" charset="-79"/>
                <a:cs typeface="Gill Sans Light" panose="020B0302020104020203" pitchFamily="34" charset="-79"/>
              </a:rPr>
              <a:t> is </a:t>
            </a:r>
            <a:r>
              <a:rPr lang="nl-NL" b="0" i="0" baseline="0" dirty="0" err="1">
                <a:latin typeface="Gill Sans Light" panose="020B0302020104020203" pitchFamily="34" charset="-79"/>
                <a:cs typeface="Gill Sans Light" panose="020B0302020104020203" pitchFamily="34" charset="-79"/>
              </a:rPr>
              <a:t>why</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the</a:t>
            </a:r>
            <a:r>
              <a:rPr lang="nl-NL" b="0" i="0" baseline="0" dirty="0">
                <a:latin typeface="Gill Sans Light" panose="020B0302020104020203" pitchFamily="34" charset="-79"/>
                <a:cs typeface="Gill Sans Light" panose="020B0302020104020203" pitchFamily="34" charset="-79"/>
              </a:rPr>
              <a:t> chefs job is </a:t>
            </a:r>
            <a:r>
              <a:rPr lang="nl-NL" b="0" i="0" baseline="0" dirty="0" err="1">
                <a:latin typeface="Gill Sans Light" panose="020B0302020104020203" pitchFamily="34" charset="-79"/>
                <a:cs typeface="Gill Sans Light" panose="020B0302020104020203" pitchFamily="34" charset="-79"/>
              </a:rPr>
              <a:t>so</a:t>
            </a:r>
            <a:r>
              <a:rPr lang="nl-NL" b="0" i="0" baseline="0" dirty="0">
                <a:latin typeface="Gill Sans Light" panose="020B0302020104020203" pitchFamily="34" charset="-79"/>
                <a:cs typeface="Gill Sans Light" panose="020B0302020104020203" pitchFamily="34" charset="-79"/>
              </a:rPr>
              <a:t> important, we are </a:t>
            </a:r>
            <a:r>
              <a:rPr lang="nl-NL" b="0" i="0" baseline="0" dirty="0" err="1">
                <a:latin typeface="Gill Sans Light" panose="020B0302020104020203" pitchFamily="34" charset="-79"/>
                <a:cs typeface="Gill Sans Light" panose="020B0302020104020203" pitchFamily="34" charset="-79"/>
              </a:rPr>
              <a:t>the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medicinal</a:t>
            </a:r>
            <a:r>
              <a:rPr lang="nl-NL" b="0" i="0" baseline="0" dirty="0">
                <a:latin typeface="Gill Sans Light" panose="020B0302020104020203" pitchFamily="34" charset="-79"/>
                <a:cs typeface="Gill Sans Light" panose="020B0302020104020203" pitchFamily="34" charset="-79"/>
              </a:rPr>
              <a:t> doctors.</a:t>
            </a:r>
            <a:endParaRPr lang="nl-NL" b="0" i="0" dirty="0">
              <a:latin typeface="Gill Sans Light" panose="020B0302020104020203" pitchFamily="34" charset="-79"/>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542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latin typeface="Gill Sans SemiBold" panose="020B0502020104020203" pitchFamily="34" charset="-79"/>
                <a:cs typeface="Gill Sans SemiBold" panose="020B0502020104020203" pitchFamily="34" charset="-79"/>
              </a:rPr>
              <a:t>The</a:t>
            </a:r>
            <a:r>
              <a:rPr lang="nl-NL" b="1" i="0" baseline="0" dirty="0">
                <a:latin typeface="Gill Sans SemiBold" panose="020B0502020104020203" pitchFamily="34" charset="-79"/>
                <a:cs typeface="Gill Sans SemiBold" panose="020B0502020104020203" pitchFamily="34" charset="-79"/>
              </a:rPr>
              <a:t> green </a:t>
            </a:r>
            <a:r>
              <a:rPr lang="nl-NL" b="1" i="0" baseline="0" dirty="0" err="1">
                <a:latin typeface="Gill Sans SemiBold" panose="020B0502020104020203" pitchFamily="34" charset="-79"/>
                <a:cs typeface="Gill Sans SemiBold" panose="020B0502020104020203" pitchFamily="34" charset="-79"/>
              </a:rPr>
              <a:t>pharmacy</a:t>
            </a:r>
            <a:endParaRPr lang="nl-NL" b="1" i="0" dirty="0">
              <a:latin typeface="Gill Sans SemiBold" panose="020B0502020104020203" pitchFamily="34" charset="-79"/>
              <a:cs typeface="Gill Sans SemiBold" panose="020B0502020104020203" pitchFamily="34" charset="-79"/>
            </a:endParaRPr>
          </a:p>
          <a:p>
            <a:r>
              <a:rPr lang="nl-NL" b="0" i="0" dirty="0" err="1">
                <a:latin typeface="Gill Sans Light" panose="020B0302020104020203" pitchFamily="34" charset="-79"/>
                <a:cs typeface="Gill Sans Light" panose="020B0302020104020203" pitchFamily="34" charset="-79"/>
              </a:rPr>
              <a:t>Vegetables</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contain</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many</a:t>
            </a:r>
            <a:r>
              <a:rPr lang="nl-NL" b="0" i="0" dirty="0">
                <a:latin typeface="Gill Sans Light" panose="020B0302020104020203" pitchFamily="34" charset="-79"/>
                <a:cs typeface="Gill Sans Light" panose="020B0302020104020203" pitchFamily="34" charset="-79"/>
              </a:rPr>
              <a:t> different </a:t>
            </a:r>
            <a:r>
              <a:rPr lang="nl-NL" b="0" i="0" dirty="0" err="1">
                <a:latin typeface="Gill Sans Light" panose="020B0302020104020203" pitchFamily="34" charset="-79"/>
                <a:cs typeface="Gill Sans Light" panose="020B0302020104020203" pitchFamily="34" charset="-79"/>
              </a:rPr>
              <a:t>nutrients</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that</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the</a:t>
            </a:r>
            <a:r>
              <a:rPr lang="nl-NL" b="0" i="0" dirty="0">
                <a:latin typeface="Gill Sans Light" panose="020B0302020104020203" pitchFamily="34" charset="-79"/>
                <a:cs typeface="Gill Sans Light" panose="020B0302020104020203" pitchFamily="34" charset="-79"/>
              </a:rPr>
              <a:t> human body </a:t>
            </a:r>
            <a:r>
              <a:rPr lang="nl-NL" b="0" i="0" dirty="0" err="1">
                <a:latin typeface="Gill Sans Light" panose="020B0302020104020203" pitchFamily="34" charset="-79"/>
                <a:cs typeface="Gill Sans Light" panose="020B0302020104020203" pitchFamily="34" charset="-79"/>
              </a:rPr>
              <a:t>needs</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to</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stay</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healthy</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Plants</a:t>
            </a:r>
            <a:r>
              <a:rPr lang="nl-NL" b="0" i="0" dirty="0">
                <a:latin typeface="Gill Sans Light" panose="020B0302020104020203" pitchFamily="34" charset="-79"/>
                <a:cs typeface="Gill Sans Light" panose="020B0302020104020203" pitchFamily="34" charset="-79"/>
              </a:rPr>
              <a:t> are </a:t>
            </a:r>
            <a:r>
              <a:rPr lang="nl-NL" b="0" i="0" dirty="0" err="1">
                <a:latin typeface="Gill Sans Light" panose="020B0302020104020203" pitchFamily="34" charset="-79"/>
                <a:cs typeface="Gill Sans Light" panose="020B0302020104020203" pitchFamily="34" charset="-79"/>
              </a:rPr>
              <a:t>basically</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medicine</a:t>
            </a:r>
            <a:r>
              <a:rPr lang="nl-NL" b="0" i="0" dirty="0">
                <a:latin typeface="Gill Sans Light" panose="020B0302020104020203" pitchFamily="34" charset="-79"/>
                <a:cs typeface="Gill Sans Light" panose="020B0302020104020203" pitchFamily="34" charset="-79"/>
              </a:rPr>
              <a:t>, or a “green </a:t>
            </a:r>
            <a:r>
              <a:rPr lang="nl-NL" b="0" i="0" dirty="0" err="1">
                <a:latin typeface="Gill Sans Light" panose="020B0302020104020203" pitchFamily="34" charset="-79"/>
                <a:cs typeface="Gill Sans Light" panose="020B0302020104020203" pitchFamily="34" charset="-79"/>
              </a:rPr>
              <a:t>pharmacy</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Often</a:t>
            </a:r>
            <a:r>
              <a:rPr lang="nl-NL" b="0" i="0" dirty="0">
                <a:latin typeface="Gill Sans Light" panose="020B0302020104020203" pitchFamily="34" charset="-79"/>
                <a:cs typeface="Gill Sans Light" panose="020B0302020104020203" pitchFamily="34" charset="-79"/>
              </a:rPr>
              <a:t> we</a:t>
            </a:r>
            <a:r>
              <a:rPr lang="nl-NL" b="0" i="0" baseline="0" dirty="0">
                <a:latin typeface="Gill Sans Light" panose="020B0302020104020203" pitchFamily="34" charset="-79"/>
                <a:cs typeface="Gill Sans Light" panose="020B0302020104020203" pitchFamily="34" charset="-79"/>
              </a:rPr>
              <a:t> are</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asked</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what</a:t>
            </a:r>
            <a:r>
              <a:rPr lang="nl-NL" b="0" i="0" dirty="0">
                <a:latin typeface="Gill Sans Light" panose="020B0302020104020203" pitchFamily="34" charset="-79"/>
                <a:cs typeface="Gill Sans Light" panose="020B0302020104020203" pitchFamily="34" charset="-79"/>
              </a:rPr>
              <a:t> </a:t>
            </a:r>
            <a:r>
              <a:rPr lang="nl-NL" b="0" i="0" dirty="0" err="1">
                <a:latin typeface="Gill Sans Light" panose="020B0302020104020203" pitchFamily="34" charset="-79"/>
                <a:cs typeface="Gill Sans Light" panose="020B0302020104020203" pitchFamily="34" charset="-79"/>
              </a:rPr>
              <a:t>balance</a:t>
            </a:r>
            <a:r>
              <a:rPr lang="nl-NL" b="0" i="0" baseline="0" dirty="0">
                <a:latin typeface="Gill Sans Light" panose="020B0302020104020203" pitchFamily="34" charset="-79"/>
                <a:cs typeface="Gill Sans Light" panose="020B0302020104020203" pitchFamily="34" charset="-79"/>
              </a:rPr>
              <a:t> of fruit </a:t>
            </a:r>
            <a:r>
              <a:rPr lang="nl-NL" b="0" i="0" baseline="0" dirty="0" err="1">
                <a:latin typeface="Gill Sans Light" panose="020B0302020104020203" pitchFamily="34" charset="-79"/>
                <a:cs typeface="Gill Sans Light" panose="020B0302020104020203" pitchFamily="34" charset="-79"/>
              </a:rPr>
              <a:t>and</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vegetables</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people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should</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eat</a:t>
            </a:r>
            <a:r>
              <a:rPr lang="nl-NL" b="0" i="0" baseline="0" dirty="0">
                <a:latin typeface="Gill Sans Light" panose="020B0302020104020203" pitchFamily="34" charset="-79"/>
                <a:cs typeface="Gill Sans Light" panose="020B0302020104020203" pitchFamily="34" charset="-79"/>
              </a:rPr>
              <a:t>. At </a:t>
            </a:r>
            <a:r>
              <a:rPr lang="nl-NL" b="0" i="0" baseline="0" dirty="0" err="1">
                <a:latin typeface="Gill Sans Light" panose="020B0302020104020203" pitchFamily="34" charset="-79"/>
                <a:cs typeface="Gill Sans Light" panose="020B0302020104020203" pitchFamily="34" charset="-79"/>
              </a:rPr>
              <a:t>this</a:t>
            </a:r>
            <a:r>
              <a:rPr lang="nl-NL" b="0" i="0" baseline="0" dirty="0">
                <a:latin typeface="Gill Sans Light" panose="020B0302020104020203" pitchFamily="34" charset="-79"/>
                <a:cs typeface="Gill Sans Light" panose="020B0302020104020203" pitchFamily="34" charset="-79"/>
              </a:rPr>
              <a:t> moment in time </a:t>
            </a:r>
            <a:r>
              <a:rPr lang="nl-NL" b="0" i="0" baseline="0" dirty="0" err="1">
                <a:latin typeface="Gill Sans Light" panose="020B0302020104020203" pitchFamily="34" charset="-79"/>
                <a:cs typeface="Gill Sans Light" panose="020B0302020104020203" pitchFamily="34" charset="-79"/>
              </a:rPr>
              <a:t>this</a:t>
            </a:r>
            <a:r>
              <a:rPr lang="nl-NL" b="0" i="0" baseline="0" dirty="0">
                <a:latin typeface="Gill Sans Light" panose="020B0302020104020203" pitchFamily="34" charset="-79"/>
                <a:cs typeface="Gill Sans Light" panose="020B0302020104020203" pitchFamily="34" charset="-79"/>
              </a:rPr>
              <a:t> is </a:t>
            </a:r>
            <a:r>
              <a:rPr lang="nl-NL" b="0" i="0" baseline="0" dirty="0" err="1">
                <a:latin typeface="Gill Sans Light" panose="020B0302020104020203" pitchFamily="34" charset="-79"/>
                <a:cs typeface="Gill Sans Light" panose="020B0302020104020203" pitchFamily="34" charset="-79"/>
              </a:rPr>
              <a:t>difficult</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to</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answer</a:t>
            </a:r>
            <a:r>
              <a:rPr lang="nl-NL" b="0" i="0" baseline="0" dirty="0">
                <a:latin typeface="Gill Sans Light" panose="020B0302020104020203" pitchFamily="34" charset="-79"/>
                <a:cs typeface="Gill Sans Light" panose="020B0302020104020203" pitchFamily="34" charset="-79"/>
              </a:rPr>
              <a:t>. It is </a:t>
            </a:r>
            <a:r>
              <a:rPr lang="nl-NL" b="0" i="0" baseline="0" dirty="0" err="1">
                <a:latin typeface="Gill Sans Light" panose="020B0302020104020203" pitchFamily="34" charset="-79"/>
                <a:cs typeface="Gill Sans Light" panose="020B0302020104020203" pitchFamily="34" charset="-79"/>
              </a:rPr>
              <a:t>possible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to</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measure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the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nutrients</a:t>
            </a:r>
            <a:r>
              <a:rPr lang="nl-NL" b="0" i="0" baseline="0" dirty="0">
                <a:latin typeface="Gill Sans Light" panose="020B0302020104020203" pitchFamily="34" charset="-79"/>
                <a:cs typeface="Gill Sans Light" panose="020B0302020104020203" pitchFamily="34" charset="-79"/>
              </a:rPr>
              <a:t> in a plant (as </a:t>
            </a:r>
            <a:r>
              <a:rPr lang="nl-NL" b="0" i="0" baseline="0" dirty="0" err="1">
                <a:latin typeface="Gill Sans Light" panose="020B0302020104020203" pitchFamily="34" charset="-79"/>
                <a:cs typeface="Gill Sans Light" panose="020B0302020104020203" pitchFamily="34" charset="-79"/>
              </a:rPr>
              <a:t>you</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can</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see</a:t>
            </a:r>
            <a:r>
              <a:rPr lang="nl-NL" b="0" i="0" baseline="0" dirty="0">
                <a:latin typeface="Gill Sans Light" panose="020B0302020104020203" pitchFamily="34" charset="-79"/>
                <a:cs typeface="Gill Sans Light" panose="020B0302020104020203" pitchFamily="34" charset="-79"/>
              </a:rPr>
              <a:t> in </a:t>
            </a:r>
            <a:r>
              <a:rPr lang="nl-NL" b="0" i="0" baseline="0" dirty="0" err="1">
                <a:latin typeface="Gill Sans Light" panose="020B0302020104020203" pitchFamily="34" charset="-79"/>
                <a:cs typeface="Gill Sans Light" panose="020B0302020104020203" pitchFamily="34" charset="-79"/>
              </a:rPr>
              <a:t>this</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photo</a:t>
            </a:r>
            <a:r>
              <a:rPr lang="nl-NL" b="0" i="0" baseline="0" dirty="0">
                <a:latin typeface="Gill Sans Light" panose="020B0302020104020203" pitchFamily="34" charset="-79"/>
                <a:cs typeface="Gill Sans Light" panose="020B0302020104020203" pitchFamily="34" charset="-79"/>
              </a:rPr>
              <a:t>), but human </a:t>
            </a:r>
            <a:r>
              <a:rPr lang="nl-NL" b="0" i="0" baseline="0" dirty="0" err="1">
                <a:latin typeface="Gill Sans Light" panose="020B0302020104020203" pitchFamily="34" charset="-79"/>
                <a:cs typeface="Gill Sans Light" panose="020B0302020104020203" pitchFamily="34" charset="-79"/>
              </a:rPr>
              <a:t>bodies</a:t>
            </a:r>
            <a:r>
              <a:rPr lang="nl-NL" b="0" i="0" baseline="0" dirty="0">
                <a:latin typeface="Gill Sans Light" panose="020B0302020104020203" pitchFamily="34" charset="-79"/>
                <a:cs typeface="Gill Sans Light" panose="020B0302020104020203" pitchFamily="34" charset="-79"/>
              </a:rPr>
              <a:t> are </a:t>
            </a:r>
            <a:r>
              <a:rPr lang="nl-NL" b="0" i="0" baseline="0" dirty="0" err="1">
                <a:latin typeface="Gill Sans Light" panose="020B0302020104020203" pitchFamily="34" charset="-79"/>
                <a:cs typeface="Gill Sans Light" panose="020B0302020104020203" pitchFamily="34" charset="-79"/>
              </a:rPr>
              <a:t>so</a:t>
            </a:r>
            <a:r>
              <a:rPr lang="nl-NL" b="0" i="0" baseline="0" dirty="0">
                <a:latin typeface="Gill Sans Light" panose="020B0302020104020203" pitchFamily="34" charset="-79"/>
                <a:cs typeface="Gill Sans Light" panose="020B0302020104020203" pitchFamily="34" charset="-79"/>
              </a:rPr>
              <a:t> complex, </a:t>
            </a:r>
            <a:r>
              <a:rPr lang="nl-NL" b="0" i="0" baseline="0" dirty="0" err="1">
                <a:latin typeface="Gill Sans Light" panose="020B0302020104020203" pitchFamily="34" charset="-79"/>
                <a:cs typeface="Gill Sans Light" panose="020B0302020104020203" pitchFamily="34" charset="-79"/>
              </a:rPr>
              <a:t>that</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it</a:t>
            </a:r>
            <a:r>
              <a:rPr lang="nl-NL" b="0" i="0" baseline="0" dirty="0">
                <a:latin typeface="Gill Sans Light" panose="020B0302020104020203" pitchFamily="34" charset="-79"/>
                <a:cs typeface="Gill Sans Light" panose="020B0302020104020203" pitchFamily="34" charset="-79"/>
              </a:rPr>
              <a:t> is </a:t>
            </a:r>
            <a:r>
              <a:rPr lang="nl-NL" b="0" i="0" baseline="0" dirty="0" err="1">
                <a:latin typeface="Gill Sans Light" panose="020B0302020104020203" pitchFamily="34" charset="-79"/>
                <a:cs typeface="Gill Sans Light" panose="020B0302020104020203" pitchFamily="34" charset="-79"/>
              </a:rPr>
              <a:t>still</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impossible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to</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describe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exactly</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what</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the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effects</a:t>
            </a:r>
            <a:r>
              <a:rPr lang="nl-NL" b="0" i="0" baseline="0" dirty="0">
                <a:latin typeface="Gill Sans Light" panose="020B0302020104020203" pitchFamily="34" charset="-79"/>
                <a:cs typeface="Gill Sans Light" panose="020B0302020104020203" pitchFamily="34" charset="-79"/>
              </a:rPr>
              <a:t> are of </a:t>
            </a:r>
            <a:r>
              <a:rPr lang="nl-NL" b="0" i="0" baseline="0" dirty="0" err="1">
                <a:latin typeface="Gill Sans Light" panose="020B0302020104020203" pitchFamily="34" charset="-79"/>
                <a:cs typeface="Gill Sans Light" panose="020B0302020104020203" pitchFamily="34" charset="-79"/>
              </a:rPr>
              <a:t>vegetables</a:t>
            </a:r>
            <a:r>
              <a:rPr lang="nl-NL" b="0" i="0" baseline="0" dirty="0">
                <a:latin typeface="Gill Sans Light" panose="020B0302020104020203" pitchFamily="34" charset="-79"/>
                <a:cs typeface="Gill Sans Light" panose="020B0302020104020203" pitchFamily="34" charset="-79"/>
              </a:rPr>
              <a:t> on </a:t>
            </a:r>
            <a:r>
              <a:rPr lang="nl-NL" b="0" i="0" baseline="0" dirty="0" err="1">
                <a:latin typeface="Gill Sans Light" panose="020B0302020104020203" pitchFamily="34" charset="-79"/>
                <a:cs typeface="Gill Sans Light" panose="020B0302020104020203" pitchFamily="34" charset="-79"/>
              </a:rPr>
              <a:t>your</a:t>
            </a:r>
            <a:r>
              <a:rPr lang="nl-NL" b="0" i="0" baseline="0" dirty="0">
                <a:latin typeface="Gill Sans Light" panose="020B0302020104020203" pitchFamily="34" charset="-79"/>
                <a:cs typeface="Gill Sans Light" panose="020B0302020104020203" pitchFamily="34" charset="-79"/>
              </a:rPr>
              <a:t> health. </a:t>
            </a:r>
            <a:r>
              <a:rPr lang="nl-NL" b="0" i="0" baseline="0" dirty="0" err="1">
                <a:latin typeface="Gill Sans Light" panose="020B0302020104020203" pitchFamily="34" charset="-79"/>
                <a:cs typeface="Gill Sans Light" panose="020B0302020104020203" pitchFamily="34" charset="-79"/>
              </a:rPr>
              <a:t>However</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while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measuring</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technology</a:t>
            </a:r>
            <a:r>
              <a:rPr lang="nl-NL" b="0" i="0" baseline="0" dirty="0">
                <a:latin typeface="Gill Sans Light" panose="020B0302020104020203" pitchFamily="34" charset="-79"/>
                <a:cs typeface="Gill Sans Light" panose="020B0302020104020203" pitchFamily="34" charset="-79"/>
              </a:rPr>
              <a:t> is </a:t>
            </a:r>
            <a:r>
              <a:rPr lang="nl-NL" b="0" i="0" baseline="0" dirty="0" err="1">
                <a:latin typeface="Gill Sans Light" panose="020B0302020104020203" pitchFamily="34" charset="-79"/>
                <a:cs typeface="Gill Sans Light" panose="020B0302020104020203" pitchFamily="34" charset="-79"/>
              </a:rPr>
              <a:t>progressing</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the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thing</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you</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can</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remember</a:t>
            </a:r>
            <a:r>
              <a:rPr lang="nl-NL" b="0" i="0" baseline="0" dirty="0">
                <a:latin typeface="Gill Sans Light" panose="020B0302020104020203" pitchFamily="34" charset="-79"/>
                <a:cs typeface="Gill Sans Light" panose="020B0302020104020203" pitchFamily="34" charset="-79"/>
              </a:rPr>
              <a:t> is: </a:t>
            </a:r>
            <a:r>
              <a:rPr lang="nl-NL" b="0" i="0" baseline="0" dirty="0" err="1">
                <a:latin typeface="Gill Sans Light" panose="020B0302020104020203" pitchFamily="34" charset="-79"/>
                <a:cs typeface="Gill Sans Light" panose="020B0302020104020203" pitchFamily="34" charset="-79"/>
              </a:rPr>
              <a:t>eat</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the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rainbow</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Eat</a:t>
            </a:r>
            <a:r>
              <a:rPr lang="nl-NL" b="0" i="0" baseline="0" dirty="0">
                <a:latin typeface="Gill Sans Light" panose="020B0302020104020203" pitchFamily="34" charset="-79"/>
                <a:cs typeface="Gill Sans Light" panose="020B0302020104020203" pitchFamily="34" charset="-79"/>
              </a:rPr>
              <a:t> different </a:t>
            </a:r>
            <a:r>
              <a:rPr lang="nl-NL" b="0" i="0" baseline="0" dirty="0" err="1">
                <a:latin typeface="Gill Sans Light" panose="020B0302020104020203" pitchFamily="34" charset="-79"/>
                <a:cs typeface="Gill Sans Light" panose="020B0302020104020203" pitchFamily="34" charset="-79"/>
              </a:rPr>
              <a:t>colors</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and</a:t>
            </a:r>
            <a:r>
              <a:rPr lang="nl-NL" b="0" i="0" baseline="0" dirty="0">
                <a:latin typeface="Gill Sans Light" panose="020B0302020104020203" pitchFamily="34" charset="-79"/>
                <a:cs typeface="Gill Sans Light" panose="020B0302020104020203" pitchFamily="34" charset="-79"/>
              </a:rPr>
              <a:t> different types of </a:t>
            </a:r>
            <a:r>
              <a:rPr lang="nl-NL" b="0" i="0" baseline="0" dirty="0" err="1">
                <a:latin typeface="Gill Sans Light" panose="020B0302020104020203" pitchFamily="34" charset="-79"/>
                <a:cs typeface="Gill Sans Light" panose="020B0302020104020203" pitchFamily="34" charset="-79"/>
              </a:rPr>
              <a:t>vegetables</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and</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the</a:t>
            </a:r>
            <a:r>
              <a:rPr lang="nl-NL" b="0" i="0" baseline="0" dirty="0">
                <a:latin typeface="Gill Sans Light" panose="020B0302020104020203" pitchFamily="34" charset="-79"/>
                <a:cs typeface="Gill Sans Light" panose="020B0302020104020203" pitchFamily="34" charset="-79"/>
              </a:rPr>
              <a:t> chance of </a:t>
            </a:r>
            <a:r>
              <a:rPr lang="nl-NL" b="0" i="0" baseline="0" dirty="0" err="1">
                <a:latin typeface="Gill Sans Light" panose="020B0302020104020203" pitchFamily="34" charset="-79"/>
                <a:cs typeface="Gill Sans Light" panose="020B0302020104020203" pitchFamily="34" charset="-79"/>
              </a:rPr>
              <a:t>you</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eating</a:t>
            </a:r>
            <a:r>
              <a:rPr lang="nl-NL" b="0" i="0" baseline="0" dirty="0">
                <a:latin typeface="Gill Sans Light" panose="020B0302020104020203" pitchFamily="34" charset="-79"/>
                <a:cs typeface="Gill Sans Light" panose="020B0302020104020203" pitchFamily="34" charset="-79"/>
              </a:rPr>
              <a:t> a complete palette of </a:t>
            </a:r>
            <a:r>
              <a:rPr lang="nl-NL" b="0" i="0" baseline="0" dirty="0" err="1">
                <a:latin typeface="Gill Sans Light" panose="020B0302020104020203" pitchFamily="34" charset="-79"/>
                <a:cs typeface="Gill Sans Light" panose="020B0302020104020203" pitchFamily="34" charset="-79"/>
              </a:rPr>
              <a:t>nutrients</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will</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increase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significantly</a:t>
            </a:r>
            <a:r>
              <a:rPr lang="nl-NL" b="0" i="0" baseline="0" dirty="0">
                <a:latin typeface="Gill Sans Light" panose="020B0302020104020203" pitchFamily="34" charset="-79"/>
                <a:cs typeface="Gill Sans Light" panose="020B0302020104020203" pitchFamily="34" charset="-79"/>
              </a:rPr>
              <a:t>. </a:t>
            </a:r>
            <a:endParaRPr lang="en-NL" b="0" i="0">
              <a:latin typeface="Gill Sans Light" panose="020B0302020104020203" pitchFamily="34" charset="-79"/>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843618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err="1"/>
              <a:t>Title</a:t>
            </a:r>
            <a:r>
              <a:rPr lang="nl-NL" b="1" dirty="0"/>
              <a:t> slide – </a:t>
            </a:r>
            <a:r>
              <a:rPr lang="nl-NL" b="1" dirty="0" err="1"/>
              <a:t>Hospitality</a:t>
            </a:r>
            <a:r>
              <a:rPr lang="nl-NL" b="1" dirty="0"/>
              <a:t> </a:t>
            </a:r>
            <a:r>
              <a:rPr lang="nl-NL" b="1" dirty="0" err="1"/>
              <a:t>and</a:t>
            </a:r>
            <a:r>
              <a:rPr lang="nl-NL" b="1" dirty="0"/>
              <a:t> </a:t>
            </a:r>
            <a:r>
              <a:rPr lang="nl-NL" b="1" dirty="0" err="1"/>
              <a:t>gastronomy</a:t>
            </a:r>
            <a:endParaRPr lang="nl-NL" b="1"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4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baseline="0" dirty="0">
                <a:solidFill>
                  <a:schemeClr val="tx1"/>
                </a:solidFill>
                <a:latin typeface="Gill Sans SemiBold" panose="020B0502020104020203" pitchFamily="34" charset="-79"/>
                <a:ea typeface="+mn-ea"/>
                <a:cs typeface="Gill Sans SemiBold" panose="020B0502020104020203" pitchFamily="34" charset="-79"/>
              </a:rPr>
              <a:t>Top down inspiration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Koppert Cress build their markets by inspiring top chefs in the top of the pyramid. The layers below the top will look up for inspiration and copy their methods and ingredients. This way, by focusing on a relatively small number of end-users, Koppert Cress can inspire a larger group of end-users to use their products. We do this, because cresses, edible flowers, leaves and many other plants that they grow, are not known to the general public. People would have no idea how to use these products in their cooking. The top gastronomy therefore functions as a kind of teacher, to show the metaphorical students everything that is possible to be </a:t>
            </a:r>
            <a:r>
              <a:rPr lang="nl-NL"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creative</a:t>
            </a:r>
            <a:r>
              <a:rPr lang="nl-NL"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a:t>
            </a:r>
            <a:endPar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787361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i="0" kern="1200" dirty="0">
                <a:solidFill>
                  <a:schemeClr val="tx1"/>
                </a:solidFill>
                <a:effectLst/>
                <a:latin typeface="Gill Sans SemiBold" panose="020B0502020104020203" pitchFamily="34" charset="-79"/>
                <a:ea typeface="+mn-ea"/>
                <a:cs typeface="Gill Sans SemiBold" panose="020B0502020104020203" pitchFamily="34" charset="-79"/>
              </a:rPr>
              <a:t>Marketing</a:t>
            </a:r>
            <a:endParaRPr lang="nl-NL" sz="1200" b="1" i="0" kern="1200" dirty="0">
              <a:solidFill>
                <a:schemeClr val="tx1"/>
              </a:solidFill>
              <a:effectLst/>
              <a:latin typeface="Gill Sans SemiBold" panose="020B0502020104020203" pitchFamily="34" charset="-79"/>
              <a:ea typeface="+mn-ea"/>
              <a:cs typeface="Gill Sans SemiBold" panose="020B0502020104020203" pitchFamily="34" charset="-79"/>
            </a:endParaRPr>
          </a:p>
          <a:p>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Our marketing team can be found on events focused on gastronomy and trade, but they also organize all kinds of events at </a:t>
            </a:r>
            <a:r>
              <a:rPr lang="en-US" sz="1200" b="0" i="0" kern="1200" dirty="0" err="1">
                <a:solidFill>
                  <a:schemeClr val="tx1"/>
                </a:solidFill>
                <a:effectLst/>
                <a:latin typeface="Gill Sans Light" panose="020B0302020104020203" pitchFamily="34" charset="-79"/>
                <a:ea typeface="+mn-ea"/>
                <a:cs typeface="Gill Sans Light" panose="020B0302020104020203" pitchFamily="34" charset="-79"/>
              </a:rPr>
              <a:t>Koppert</a:t>
            </a: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 Cress home base. Examples are cooking workshops during which chefs can try out our </a:t>
            </a:r>
            <a:r>
              <a:rPr lang="en-US" sz="1200" b="0" i="0" kern="1200" dirty="0" err="1">
                <a:solidFill>
                  <a:schemeClr val="tx1"/>
                </a:solidFill>
                <a:effectLst/>
                <a:latin typeface="Gill Sans Light" panose="020B0302020104020203" pitchFamily="34" charset="-79"/>
                <a:ea typeface="+mn-ea"/>
                <a:cs typeface="Gill Sans Light" panose="020B0302020104020203" pitchFamily="34" charset="-79"/>
              </a:rPr>
              <a:t>Molteni</a:t>
            </a: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 Podium IV (a special “Ferrari-red stove), with an additional tasting and tour through the company. In this way our guests get to know our product, our company and our dreams and in return we get to know theirs. The goal is to inspire and be inspired.</a:t>
            </a:r>
            <a:endParaRPr lang="nl-NL" sz="1200" b="0" i="0" kern="1200" dirty="0">
              <a:solidFill>
                <a:schemeClr val="tx1"/>
              </a:solidFill>
              <a:effectLst/>
              <a:latin typeface="Gill Sans Light" panose="020B0302020104020203" pitchFamily="34" charset="-79"/>
              <a:ea typeface="+mn-ea"/>
              <a:cs typeface="Gill Sans Light" panose="020B03020201040202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Gill Sans Light" panose="020B0302020104020203" pitchFamily="34" charset="-79"/>
              <a:ea typeface="+mn-ea"/>
              <a:cs typeface="Gill Sans Light" panose="020B0302020104020203" pitchFamily="34" charset="-79"/>
            </a:endParaRPr>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694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baseline="0" dirty="0" err="1">
                <a:solidFill>
                  <a:schemeClr val="tx1"/>
                </a:solidFill>
                <a:latin typeface="Gill Sans SemiBold" panose="020B0502020104020203" pitchFamily="34" charset="-79"/>
                <a:ea typeface="+mn-ea"/>
                <a:cs typeface="Gill Sans SemiBold" panose="020B0502020104020203" pitchFamily="34" charset="-79"/>
              </a:rPr>
              <a:t>Koppert</a:t>
            </a:r>
            <a:r>
              <a:rPr lang="en-US" altLang="ja-JP" sz="1200" b="1" i="0" u="none" strike="noStrike" kern="1200" baseline="0" dirty="0">
                <a:solidFill>
                  <a:schemeClr val="tx1"/>
                </a:solidFill>
                <a:latin typeface="Gill Sans SemiBold" panose="020B0502020104020203" pitchFamily="34" charset="-79"/>
                <a:ea typeface="+mn-ea"/>
                <a:cs typeface="Gill Sans SemiBold" panose="020B0502020104020203" pitchFamily="34" charset="-79"/>
              </a:rPr>
              <a:t> Cress pull strategy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One of the success factors for </a:t>
            </a:r>
            <a:r>
              <a:rPr lang="en-US"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Koppert</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Cress has been the pull-strategy for our distributional approach. By inspiring the top gastronomy directly and asking them to order our products from their own vegetable supplier, we create a market-pull resulting in the distributional channel forming itself. This results in </a:t>
            </a:r>
            <a:r>
              <a:rPr lang="en-US"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Koppert</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Cress having a relatively small number of direct customers (around 120), compared to the relatively large number of end-users (restaurants). Exactly</a:t>
            </a:r>
            <a:r>
              <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rPr>
              <a:t> </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how many restaurants we supply indirectly, is still a guess. </a:t>
            </a:r>
            <a:endPar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80418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err="1">
                <a:solidFill>
                  <a:schemeClr val="tx1"/>
                </a:solidFill>
                <a:effectLst/>
                <a:latin typeface="Gill Sans SemiBold" panose="020B0502020104020203" pitchFamily="34" charset="-79"/>
                <a:ea typeface="+mn-ea"/>
                <a:cs typeface="Gill Sans SemiBold" panose="020B0502020104020203" pitchFamily="34" charset="-79"/>
              </a:rPr>
              <a:t>Molteni</a:t>
            </a:r>
            <a:r>
              <a:rPr lang="en-US" sz="1200" b="1" i="0" kern="1200" dirty="0">
                <a:solidFill>
                  <a:schemeClr val="tx1"/>
                </a:solidFill>
                <a:effectLst/>
                <a:latin typeface="Gill Sans SemiBold" panose="020B0502020104020203" pitchFamily="34" charset="-79"/>
                <a:ea typeface="+mn-ea"/>
                <a:cs typeface="Gill Sans SemiBold" panose="020B0502020104020203" pitchFamily="34" charset="-79"/>
              </a:rPr>
              <a:t> Podium IV</a:t>
            </a:r>
            <a:b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b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We often invite guests to have a </a:t>
            </a:r>
            <a:r>
              <a:rPr lang="en-US" sz="1200" b="0" i="0" kern="1200" dirty="0" err="1">
                <a:solidFill>
                  <a:schemeClr val="tx1"/>
                </a:solidFill>
                <a:effectLst/>
                <a:latin typeface="Gill Sans Light" panose="020B0302020104020203" pitchFamily="34" charset="-79"/>
                <a:ea typeface="+mn-ea"/>
                <a:cs typeface="Gill Sans Light" panose="020B0302020104020203" pitchFamily="34" charset="-79"/>
              </a:rPr>
              <a:t>Cressperience</a:t>
            </a: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 either in our meeting rooms and demonstration kitchen or at another destination. </a:t>
            </a:r>
            <a:r>
              <a:rPr lang="en-US" sz="1200" b="0" i="0" kern="1200" dirty="0" err="1">
                <a:solidFill>
                  <a:schemeClr val="tx1"/>
                </a:solidFill>
                <a:effectLst/>
                <a:latin typeface="Gill Sans Light" panose="020B0302020104020203" pitchFamily="34" charset="-79"/>
                <a:ea typeface="+mn-ea"/>
                <a:cs typeface="Gill Sans Light" panose="020B0302020104020203" pitchFamily="34" charset="-79"/>
              </a:rPr>
              <a:t>Cressperience</a:t>
            </a: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 is an amalgamation of the words ‘cress’ and ‘experience’ and is a concept that has been created to engage our visitors through all five senses.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Gill Sans Light" panose="020B0302020104020203" pitchFamily="34" charset="-79"/>
              <a:ea typeface="+mn-ea"/>
              <a:cs typeface="Gill Sans Light" panose="020B03020201040202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Around 300 groups – varying in size from two to 250 people – visit Koppert Cress each year. Visitors range from suppliers; direct buyers; chefs and catering staff to elected representatives and politicians. </a:t>
            </a:r>
            <a:r>
              <a:rPr lang="en-US" sz="1200" b="0" i="0" kern="1200" dirty="0" err="1">
                <a:solidFill>
                  <a:schemeClr val="tx1"/>
                </a:solidFill>
                <a:effectLst/>
                <a:latin typeface="Gill Sans Light" panose="020B0302020104020203" pitchFamily="34" charset="-79"/>
                <a:ea typeface="+mn-ea"/>
                <a:cs typeface="Gill Sans Light" panose="020B0302020104020203" pitchFamily="34" charset="-79"/>
              </a:rPr>
              <a:t>Cresserie</a:t>
            </a:r>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 is our old company restaurant that has been converted into a Mixology Training bar and meeting room.</a:t>
            </a:r>
            <a:b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br>
            <a:b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br>
            <a:r>
              <a:rPr lang="en-US" sz="1200" b="1" i="0" kern="1200" dirty="0">
                <a:solidFill>
                  <a:schemeClr val="tx1"/>
                </a:solidFill>
                <a:effectLst/>
                <a:latin typeface="Gill Sans SemiBold" panose="020B0502020104020203" pitchFamily="34" charset="-79"/>
                <a:ea typeface="+mn-ea"/>
                <a:cs typeface="Gill Sans SemiBold" panose="020B0502020104020203" pitchFamily="34" charset="-79"/>
              </a:rPr>
              <a:t>Hand icon: </a:t>
            </a:r>
            <a:r>
              <a:rPr lang="en-GB" b="1" i="0" dirty="0">
                <a:latin typeface="Gill Sans SemiBold" panose="020B0502020104020203" pitchFamily="34" charset="-79"/>
                <a:cs typeface="Gill Sans SemiBold" panose="020B0502020104020203" pitchFamily="34" charset="-79"/>
              </a:rPr>
              <a:t>Click on the hand icon</a:t>
            </a:r>
            <a:r>
              <a:rPr lang="en-GB" b="1" i="0" baseline="0" dirty="0">
                <a:latin typeface="Gill Sans SemiBold" panose="020B0502020104020203" pitchFamily="34" charset="-79"/>
                <a:cs typeface="Gill Sans SemiBold" panose="020B0502020104020203" pitchFamily="34" charset="-79"/>
              </a:rPr>
              <a:t> for a YouTube video of a </a:t>
            </a:r>
            <a:r>
              <a:rPr lang="en-GB" b="1" i="0" baseline="0" dirty="0" err="1">
                <a:latin typeface="Gill Sans SemiBold" panose="020B0502020104020203" pitchFamily="34" charset="-79"/>
                <a:cs typeface="Gill Sans SemiBold" panose="020B0502020104020203" pitchFamily="34" charset="-79"/>
              </a:rPr>
              <a:t>Cressperience</a:t>
            </a:r>
            <a:r>
              <a:rPr lang="en-GB" b="1" i="0" baseline="0" dirty="0">
                <a:latin typeface="Gill Sans SemiBold" panose="020B0502020104020203" pitchFamily="34" charset="-79"/>
                <a:cs typeface="Gill Sans SemiBold" panose="020B0502020104020203" pitchFamily="34" charset="-79"/>
              </a:rPr>
              <a:t> event Koppert Cress hosted in 2019.</a:t>
            </a:r>
            <a:endParaRPr lang="en-GB" b="1" i="0" dirty="0">
              <a:latin typeface="Gill Sans SemiBold" panose="020B0502020104020203" pitchFamily="34" charset="-79"/>
              <a:cs typeface="Gill Sans SemiBold" panose="020B05020201040202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063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Gill Sans SemiBold" panose="020B0502020104020203" pitchFamily="34" charset="-79"/>
                <a:ea typeface="+mn-ea"/>
                <a:cs typeface="Gill Sans SemiBold" panose="020B0502020104020203" pitchFamily="34" charset="-79"/>
              </a:rPr>
              <a:t>Gastronomixs</a:t>
            </a:r>
            <a:r>
              <a:rPr lang="en-US" sz="1200" b="1" i="0" kern="1200" dirty="0">
                <a:solidFill>
                  <a:schemeClr val="tx1"/>
                </a:solidFill>
                <a:effectLst/>
                <a:latin typeface="Gill Sans SemiBold" panose="020B0502020104020203" pitchFamily="34" charset="-79"/>
                <a:ea typeface="+mn-ea"/>
                <a:cs typeface="Gill Sans SemiBold" panose="020B0502020104020203" pitchFamily="34" charset="-79"/>
              </a:rPr>
              <a:t> </a:t>
            </a:r>
          </a:p>
          <a:p>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Is an online idea generator for chefs which provides recipes in the form of building blocks that you can use to create new dishes in no time!</a:t>
            </a:r>
          </a:p>
          <a:p>
            <a:r>
              <a:rPr lang="en-US" sz="1200" b="0" i="0" kern="1200" dirty="0">
                <a:solidFill>
                  <a:schemeClr val="tx1"/>
                </a:solidFill>
                <a:effectLst/>
                <a:latin typeface="Gill Sans Light" panose="020B0302020104020203" pitchFamily="34" charset="-79"/>
                <a:ea typeface="+mn-ea"/>
                <a:cs typeface="Gill Sans Light" panose="020B0302020104020203" pitchFamily="34" charset="-79"/>
              </a:rPr>
              <a:t>Jonny Boer *** </a:t>
            </a:r>
            <a:r>
              <a:rPr lang="en-US" sz="1200" b="0" i="0" kern="1200" dirty="0" err="1">
                <a:solidFill>
                  <a:schemeClr val="tx1"/>
                </a:solidFill>
                <a:effectLst/>
                <a:latin typeface="Gill Sans Light" panose="020B0302020104020203" pitchFamily="34" charset="-79"/>
                <a:ea typeface="+mn-ea"/>
                <a:cs typeface="Gill Sans Light" panose="020B0302020104020203" pitchFamily="34" charset="-79"/>
              </a:rPr>
              <a:t>Librije</a:t>
            </a:r>
            <a:r>
              <a:rPr lang="en-US" sz="1200" b="0" i="0" kern="1200" baseline="0" dirty="0">
                <a:solidFill>
                  <a:schemeClr val="tx1"/>
                </a:solidFill>
                <a:effectLst/>
                <a:latin typeface="Gill Sans Light" panose="020B0302020104020203" pitchFamily="34" charset="-79"/>
                <a:ea typeface="+mn-ea"/>
                <a:cs typeface="Gill Sans Light" panose="020B0302020104020203" pitchFamily="34" charset="-79"/>
              </a:rPr>
              <a:t> Zwolle Netherlands has contributed over 100 components to </a:t>
            </a:r>
            <a:r>
              <a:rPr lang="en-US" sz="1200" b="0" i="0" kern="1200" baseline="0" dirty="0" err="1">
                <a:solidFill>
                  <a:schemeClr val="tx1"/>
                </a:solidFill>
                <a:effectLst/>
                <a:latin typeface="Gill Sans Light" panose="020B0302020104020203" pitchFamily="34" charset="-79"/>
                <a:ea typeface="+mn-ea"/>
                <a:cs typeface="Gill Sans Light" panose="020B0302020104020203" pitchFamily="34" charset="-79"/>
              </a:rPr>
              <a:t>Gastronomixs</a:t>
            </a:r>
            <a:r>
              <a:rPr lang="en-US" sz="1200" b="0" i="0" kern="1200" baseline="0" dirty="0">
                <a:solidFill>
                  <a:schemeClr val="tx1"/>
                </a:solidFill>
                <a:effectLst/>
                <a:latin typeface="Gill Sans Light" panose="020B0302020104020203" pitchFamily="34" charset="-79"/>
                <a:ea typeface="+mn-ea"/>
                <a:cs typeface="Gill Sans Light" panose="020B0302020104020203" pitchFamily="34" charset="-79"/>
              </a:rPr>
              <a:t> to create a global platform for Students and Chefs to access. “Knowledge is vital to our profession” </a:t>
            </a:r>
          </a:p>
          <a:p>
            <a:br>
              <a:rPr lang="en-GB" b="0" i="0" dirty="0">
                <a:latin typeface="Gill Sans Light" panose="020B0302020104020203" pitchFamily="34" charset="-79"/>
                <a:cs typeface="Gill Sans Light" panose="020B0302020104020203" pitchFamily="34" charset="-79"/>
              </a:rPr>
            </a:br>
            <a:r>
              <a:rPr lang="en-GB" b="1" i="0" dirty="0">
                <a:latin typeface="Gill Sans SemiBold" panose="020B0502020104020203" pitchFamily="34" charset="-79"/>
                <a:cs typeface="Gill Sans SemiBold" panose="020B0502020104020203" pitchFamily="34" charset="-79"/>
              </a:rPr>
              <a:t>Hand icon: Click on the hand icon</a:t>
            </a:r>
            <a:r>
              <a:rPr lang="en-GB" b="1" i="0" baseline="0" dirty="0">
                <a:latin typeface="Gill Sans SemiBold" panose="020B0502020104020203" pitchFamily="34" charset="-79"/>
                <a:cs typeface="Gill Sans SemiBold" panose="020B0502020104020203" pitchFamily="34" charset="-79"/>
              </a:rPr>
              <a:t> for a </a:t>
            </a:r>
            <a:r>
              <a:rPr lang="en-GB" b="1" i="0" baseline="0" dirty="0" err="1">
                <a:latin typeface="Gill Sans SemiBold" panose="020B0502020104020203" pitchFamily="34" charset="-79"/>
                <a:cs typeface="Gill Sans SemiBold" panose="020B0502020104020203" pitchFamily="34" charset="-79"/>
              </a:rPr>
              <a:t>Gastronomixs</a:t>
            </a:r>
            <a:r>
              <a:rPr lang="en-GB" b="1" i="0" baseline="0" dirty="0">
                <a:latin typeface="Gill Sans SemiBold" panose="020B0502020104020203" pitchFamily="34" charset="-79"/>
                <a:cs typeface="Gill Sans SemiBold" panose="020B0502020104020203" pitchFamily="34" charset="-79"/>
              </a:rPr>
              <a:t> explanation video on YouTube.</a:t>
            </a:r>
            <a:endParaRPr lang="en-US" b="1" i="0" dirty="0">
              <a:latin typeface="Gill Sans SemiBold" panose="020B0502020104020203" pitchFamily="34" charset="-79"/>
              <a:cs typeface="Gill Sans SemiBold" panose="020B0502020104020203" pitchFamily="34" charset="-79"/>
            </a:endParaRPr>
          </a:p>
        </p:txBody>
      </p:sp>
      <p:sp>
        <p:nvSpPr>
          <p:cNvPr id="4" name="Date Placeholder 3"/>
          <p:cNvSpPr>
            <a:spLocks noGrp="1"/>
          </p:cNvSpPr>
          <p:nvPr>
            <p:ph type="dt" idx="10"/>
          </p:nvPr>
        </p:nvSpPr>
        <p:spPr/>
        <p:txBody>
          <a:bodyPr/>
          <a:lstStyle/>
          <a:p>
            <a:fld id="{97820F1F-F65C-EE4F-8AE6-D9233FB08FB7}" type="datetime3">
              <a:rPr lang="en-US" smtClean="0"/>
              <a:t>14 October 2020</a:t>
            </a:fld>
            <a:endParaRPr lang="x-none"/>
          </a:p>
        </p:txBody>
      </p:sp>
      <p:sp>
        <p:nvSpPr>
          <p:cNvPr id="5" name="Footer Placeholder 4"/>
          <p:cNvSpPr>
            <a:spLocks noGrp="1"/>
          </p:cNvSpPr>
          <p:nvPr>
            <p:ph type="ftr" sz="quarter" idx="11"/>
          </p:nvPr>
        </p:nvSpPr>
        <p:spPr/>
        <p:txBody>
          <a:bodyPr/>
          <a:lstStyle/>
          <a:p>
            <a:r>
              <a:rPr lang="en-GB"/>
              <a:t>Koppert Cress</a:t>
            </a:r>
            <a:endParaRPr lang="x-none"/>
          </a:p>
        </p:txBody>
      </p:sp>
      <p:sp>
        <p:nvSpPr>
          <p:cNvPr id="6" name="Slide Number Placeholder 5"/>
          <p:cNvSpPr>
            <a:spLocks noGrp="1"/>
          </p:cNvSpPr>
          <p:nvPr>
            <p:ph type="sldNum" sz="quarter" idx="12"/>
          </p:nvPr>
        </p:nvSpPr>
        <p:spPr/>
        <p:txBody>
          <a:bodyPr/>
          <a:lstStyle/>
          <a:p>
            <a:fld id="{641C33DA-7806-464A-A3AE-AB1156F73C9B}" type="slidenum">
              <a:rPr lang="x-none" smtClean="0"/>
              <a:t>29</a:t>
            </a:fld>
            <a:endParaRPr lang="x-none"/>
          </a:p>
        </p:txBody>
      </p:sp>
    </p:spTree>
    <p:extLst>
      <p:ext uri="{BB962C8B-B14F-4D97-AF65-F5344CB8AC3E}">
        <p14:creationId xmlns:p14="http://schemas.microsoft.com/office/powerpoint/2010/main" val="172569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baseline="0" dirty="0">
                <a:solidFill>
                  <a:schemeClr val="tx1"/>
                </a:solidFill>
                <a:latin typeface="Gill Sans SemiBold" panose="020B0502020104020203" pitchFamily="34" charset="-79"/>
                <a:ea typeface="+mn-ea"/>
                <a:cs typeface="Gill Sans SemiBold" panose="020B0502020104020203" pitchFamily="34" charset="-79"/>
              </a:rPr>
              <a:t>Let’s change the way we look at food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We want to change the way people look at food and health. As with every change, it starts with ourselves. We are discovering at our own workplace how attention to food and a conscientious outlook on work can become a normal part of everyday life. Our team enjoys showing others what is possible, by using the company as a showcase, to introduce guests to new ideas and technologies. We believe in the value of dreaming big and aiming high. </a:t>
            </a:r>
            <a:endPar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70848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Gill Sans SemiBold" panose="020B0502020104020203" pitchFamily="34" charset="-79"/>
                <a:ea typeface="+mn-ea"/>
                <a:cs typeface="Gill Sans SemiBold" panose="020B0502020104020203" pitchFamily="34" charset="-79"/>
              </a:rPr>
              <a:t>Librije</a:t>
            </a:r>
            <a:r>
              <a:rPr lang="en-US" sz="1200" b="1" i="0" kern="1200" baseline="0" dirty="0">
                <a:solidFill>
                  <a:schemeClr val="tx1"/>
                </a:solidFill>
                <a:effectLst/>
                <a:latin typeface="Gill Sans SemiBold" panose="020B0502020104020203" pitchFamily="34" charset="-79"/>
                <a:ea typeface="+mn-ea"/>
                <a:cs typeface="Gill Sans SemiBold" panose="020B0502020104020203" pitchFamily="34" charset="-79"/>
              </a:rPr>
              <a:t> Zwolle Netherlands</a:t>
            </a:r>
          </a:p>
          <a:p>
            <a:r>
              <a:rPr lang="en-US" sz="1200" b="0" i="0" kern="1200" baseline="0" dirty="0">
                <a:solidFill>
                  <a:schemeClr val="tx1"/>
                </a:solidFill>
                <a:effectLst/>
                <a:latin typeface="Gill Sans Light" panose="020B0302020104020203" pitchFamily="34" charset="-79"/>
                <a:ea typeface="+mn-ea"/>
                <a:cs typeface="Gill Sans Light" panose="020B0302020104020203" pitchFamily="34" charset="-79"/>
              </a:rPr>
              <a:t>Jonny Boer *** has worked with Koppert Cress for many years deconstructing and rebuilding gastronomy.</a:t>
            </a:r>
            <a:endParaRPr lang="en-US" b="0" i="0" dirty="0">
              <a:latin typeface="Gill Sans Light" panose="020B0302020104020203" pitchFamily="34" charset="-79"/>
              <a:cs typeface="Gill Sans Light" panose="020B0302020104020203" pitchFamily="34" charset="-79"/>
            </a:endParaRPr>
          </a:p>
        </p:txBody>
      </p:sp>
      <p:sp>
        <p:nvSpPr>
          <p:cNvPr id="4" name="Date Placeholder 3"/>
          <p:cNvSpPr>
            <a:spLocks noGrp="1"/>
          </p:cNvSpPr>
          <p:nvPr>
            <p:ph type="dt" idx="10"/>
          </p:nvPr>
        </p:nvSpPr>
        <p:spPr/>
        <p:txBody>
          <a:bodyPr/>
          <a:lstStyle/>
          <a:p>
            <a:fld id="{97820F1F-F65C-EE4F-8AE6-D9233FB08FB7}" type="datetime3">
              <a:rPr lang="en-US" smtClean="0"/>
              <a:t>14 October 2020</a:t>
            </a:fld>
            <a:endParaRPr lang="x-none"/>
          </a:p>
        </p:txBody>
      </p:sp>
      <p:sp>
        <p:nvSpPr>
          <p:cNvPr id="5" name="Footer Placeholder 4"/>
          <p:cNvSpPr>
            <a:spLocks noGrp="1"/>
          </p:cNvSpPr>
          <p:nvPr>
            <p:ph type="ftr" sz="quarter" idx="11"/>
          </p:nvPr>
        </p:nvSpPr>
        <p:spPr/>
        <p:txBody>
          <a:bodyPr/>
          <a:lstStyle/>
          <a:p>
            <a:r>
              <a:rPr lang="en-GB"/>
              <a:t>Koppert Cress</a:t>
            </a:r>
            <a:endParaRPr lang="x-none"/>
          </a:p>
        </p:txBody>
      </p:sp>
      <p:sp>
        <p:nvSpPr>
          <p:cNvPr id="6" name="Slide Number Placeholder 5"/>
          <p:cNvSpPr>
            <a:spLocks noGrp="1"/>
          </p:cNvSpPr>
          <p:nvPr>
            <p:ph type="sldNum" sz="quarter" idx="12"/>
          </p:nvPr>
        </p:nvSpPr>
        <p:spPr/>
        <p:txBody>
          <a:bodyPr/>
          <a:lstStyle/>
          <a:p>
            <a:fld id="{641C33DA-7806-464A-A3AE-AB1156F73C9B}" type="slidenum">
              <a:rPr lang="x-none" smtClean="0"/>
              <a:t>30</a:t>
            </a:fld>
            <a:endParaRPr lang="x-none"/>
          </a:p>
        </p:txBody>
      </p:sp>
    </p:spTree>
    <p:extLst>
      <p:ext uri="{BB962C8B-B14F-4D97-AF65-F5344CB8AC3E}">
        <p14:creationId xmlns:p14="http://schemas.microsoft.com/office/powerpoint/2010/main" val="868158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i="0" dirty="0" err="1">
                <a:latin typeface="Gill Sans SemiBold" panose="020B0502020104020203" pitchFamily="34" charset="-79"/>
                <a:cs typeface="Gill Sans SemiBold" panose="020B0502020104020203" pitchFamily="34" charset="-79"/>
              </a:rPr>
              <a:t>Foodpairing</a:t>
            </a:r>
            <a:r>
              <a:rPr lang="en-GB" b="1" i="0" dirty="0">
                <a:latin typeface="Gill Sans SemiBold" panose="020B0502020104020203" pitchFamily="34" charset="-79"/>
                <a:cs typeface="Gill Sans SemiBold" panose="020B0502020104020203" pitchFamily="34" charset="-79"/>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latin typeface="Gill Sans Light" panose="020B0302020104020203" pitchFamily="34" charset="-79"/>
                <a:cs typeface="Gill Sans Light" panose="020B0302020104020203" pitchFamily="34" charset="-79"/>
              </a:rPr>
              <a:t>Q: Can anyone tell me what Food Pairing is?</a:t>
            </a:r>
            <a:br>
              <a:rPr lang="en-GB" b="0" i="0" dirty="0">
                <a:latin typeface="Gill Sans Light" panose="020B0302020104020203" pitchFamily="34" charset="-79"/>
                <a:cs typeface="Gill Sans Light" panose="020B0302020104020203" pitchFamily="34" charset="-79"/>
              </a:rPr>
            </a:br>
            <a:r>
              <a:rPr lang="en-GB" b="0" i="0" dirty="0">
                <a:latin typeface="Gill Sans Light" panose="020B0302020104020203" pitchFamily="34" charset="-79"/>
                <a:cs typeface="Gill Sans Light" panose="020B0302020104020203" pitchFamily="34" charset="-79"/>
              </a:rPr>
              <a:t>A: It’s when different foods have the same aroma components in common.</a:t>
            </a:r>
          </a:p>
          <a:p>
            <a:endParaRPr lang="en-US" b="0" i="0" dirty="0">
              <a:latin typeface="Gill Sans Light" panose="020B0302020104020203" pitchFamily="34" charset="-79"/>
              <a:cs typeface="Gill Sans Light" panose="020B0302020104020203" pitchFamily="34" charset="-79"/>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4507EC-2BD2-423F-919A-8E0F831079AC}"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2528332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i="0" dirty="0" err="1">
                <a:latin typeface="Gill Sans SemiBold" panose="020B0502020104020203" pitchFamily="34" charset="-79"/>
                <a:cs typeface="Gill Sans SemiBold" panose="020B0502020104020203" pitchFamily="34" charset="-79"/>
              </a:rPr>
              <a:t>Foodpairing</a:t>
            </a:r>
            <a:r>
              <a:rPr lang="en-GB" b="1" i="0" dirty="0">
                <a:latin typeface="Gill Sans SemiBold" panose="020B0502020104020203" pitchFamily="34" charset="-79"/>
                <a:cs typeface="Gill Sans SemiBold" panose="020B0502020104020203" pitchFamily="34" charset="-79"/>
              </a:rPr>
              <a:t> </a:t>
            </a:r>
          </a:p>
          <a:p>
            <a:r>
              <a:rPr lang="en-GB" b="0" i="0" dirty="0">
                <a:latin typeface="Gill Sans Light" panose="020B0302020104020203" pitchFamily="34" charset="-79"/>
                <a:cs typeface="Gill Sans Light" panose="020B0302020104020203" pitchFamily="34" charset="-79"/>
              </a:rPr>
              <a:t>Here you see a trio</a:t>
            </a:r>
            <a:r>
              <a:rPr lang="en-GB" b="0" i="0" baseline="0" dirty="0">
                <a:latin typeface="Gill Sans Light" panose="020B0302020104020203" pitchFamily="34" charset="-79"/>
                <a:cs typeface="Gill Sans Light" panose="020B0302020104020203" pitchFamily="34" charset="-79"/>
              </a:rPr>
              <a:t> combination of aged Cheese, Basil Cress and Strawberries. This combination is called Food Pairing. </a:t>
            </a:r>
          </a:p>
          <a:p>
            <a:r>
              <a:rPr lang="en-GB" b="1" i="0" baseline="0" dirty="0">
                <a:solidFill>
                  <a:srgbClr val="C00000"/>
                </a:solidFill>
                <a:latin typeface="Gill Sans SemiBold" panose="020B0502020104020203" pitchFamily="34" charset="-79"/>
                <a:cs typeface="Gill Sans SemiBold" panose="020B0502020104020203" pitchFamily="34" charset="-79"/>
              </a:rPr>
              <a:t>(Please give samples out for students to eat) </a:t>
            </a:r>
            <a:r>
              <a:rPr lang="en-GB" b="0" i="0" baseline="0" dirty="0">
                <a:latin typeface="Gill Sans Light" panose="020B0302020104020203" pitchFamily="34" charset="-79"/>
                <a:cs typeface="Gill Sans Light" panose="020B0302020104020203" pitchFamily="34" charset="-79"/>
              </a:rPr>
              <a:t>Carpaccio of Strawberries with cracked pepper, drizzle of aged oil, parmesan, Rock Chives and Basil Cress.</a:t>
            </a:r>
            <a:endParaRPr lang="en-GB" b="0" i="0" dirty="0">
              <a:latin typeface="Gill Sans Light" panose="020B0302020104020203" pitchFamily="34" charset="-79"/>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
          </p:nvPr>
        </p:nvSpPr>
        <p:spPr/>
        <p:txBody>
          <a:bodyPr/>
          <a:lstStyle/>
          <a:p>
            <a:fld id="{97820F1F-F65C-EE4F-8AE6-D9233FB08FB7}" type="datetime3">
              <a:rPr lang="en-US" smtClean="0"/>
              <a:t>14 October 2020</a:t>
            </a:fld>
            <a:endParaRPr lang="x-none"/>
          </a:p>
        </p:txBody>
      </p:sp>
      <p:sp>
        <p:nvSpPr>
          <p:cNvPr id="5" name="Tijdelijke aanduiding voor voettekst 4"/>
          <p:cNvSpPr>
            <a:spLocks noGrp="1"/>
          </p:cNvSpPr>
          <p:nvPr>
            <p:ph type="ftr" sz="quarter" idx="4"/>
          </p:nvPr>
        </p:nvSpPr>
        <p:spPr/>
        <p:txBody>
          <a:bodyPr/>
          <a:lstStyle/>
          <a:p>
            <a:r>
              <a:rPr lang="en-GB"/>
              <a:t>Koppert Cress</a:t>
            </a:r>
            <a:endParaRPr lang="x-none"/>
          </a:p>
        </p:txBody>
      </p:sp>
      <p:sp>
        <p:nvSpPr>
          <p:cNvPr id="6" name="Tijdelijke aanduiding voor dianummer 5"/>
          <p:cNvSpPr>
            <a:spLocks noGrp="1"/>
          </p:cNvSpPr>
          <p:nvPr>
            <p:ph type="sldNum" sz="quarter" idx="5"/>
          </p:nvPr>
        </p:nvSpPr>
        <p:spPr/>
        <p:txBody>
          <a:bodyPr/>
          <a:lstStyle/>
          <a:p>
            <a:fld id="{641C33DA-7806-464A-A3AE-AB1156F73C9B}" type="slidenum">
              <a:rPr lang="x-none" smtClean="0"/>
              <a:t>32</a:t>
            </a:fld>
            <a:endParaRPr lang="x-none"/>
          </a:p>
        </p:txBody>
      </p:sp>
    </p:spTree>
    <p:extLst>
      <p:ext uri="{BB962C8B-B14F-4D97-AF65-F5344CB8AC3E}">
        <p14:creationId xmlns:p14="http://schemas.microsoft.com/office/powerpoint/2010/main" val="2294350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i="0" dirty="0" err="1">
                <a:latin typeface="Gill Sans SemiBold" panose="020B0502020104020203" pitchFamily="34" charset="-79"/>
                <a:cs typeface="Gill Sans SemiBold" panose="020B0502020104020203" pitchFamily="34" charset="-79"/>
              </a:rPr>
              <a:t>Foodpairing</a:t>
            </a:r>
            <a:r>
              <a:rPr lang="en-GB" b="1" i="0" dirty="0">
                <a:latin typeface="Gill Sans SemiBold" panose="020B0502020104020203" pitchFamily="34" charset="-79"/>
                <a:cs typeface="Gill Sans SemiBold" panose="020B0502020104020203" pitchFamily="34" charset="-79"/>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latin typeface="Gill Sans Light" panose="020B0302020104020203" pitchFamily="34" charset="-79"/>
                <a:cs typeface="Gill Sans Light" panose="020B0302020104020203" pitchFamily="34" charset="-79"/>
              </a:rPr>
              <a:t>Please taste the Sakura Cress! (Students to pass round) Traditionally, chefs would use this product on sushi, Asian foods and fish, as you can see the Sakura Cress pairs also well with cayenne pepper, beans, oil,</a:t>
            </a:r>
            <a:r>
              <a:rPr lang="en-GB" b="0" i="0" baseline="0" dirty="0">
                <a:latin typeface="Gill Sans Light" panose="020B0302020104020203" pitchFamily="34" charset="-79"/>
                <a:cs typeface="Gill Sans Light" panose="020B0302020104020203" pitchFamily="34" charset="-79"/>
              </a:rPr>
              <a:t> coconut and even chocolate. Nutritionally, Sakura Cress has a compound high antioxidant which is found also in dark berries called anthocyanins.  </a:t>
            </a:r>
            <a:endParaRPr lang="en-GB" b="0" i="0" dirty="0">
              <a:latin typeface="Gill Sans Light" panose="020B0302020104020203" pitchFamily="34" charset="-79"/>
              <a:cs typeface="Gill Sans Light" panose="020B0302020104020203" pitchFamily="34" charset="-79"/>
            </a:endParaRPr>
          </a:p>
          <a:p>
            <a:endParaRPr lang="en-US" b="0" i="0" dirty="0">
              <a:latin typeface="Gill Sans Light" panose="020B0302020104020203" pitchFamily="34" charset="-79"/>
              <a:cs typeface="Gill Sans Light" panose="020B0302020104020203" pitchFamily="34" charset="-79"/>
            </a:endParaRPr>
          </a:p>
          <a:p>
            <a:endParaRPr lang="en-NL" b="0" i="0">
              <a:latin typeface="Gill Sans Light" panose="020B0302020104020203" pitchFamily="34" charset="-79"/>
              <a:cs typeface="Gill Sans Light" panose="020B0302020104020203" pitchFamily="34" charset="-79"/>
            </a:endParaRP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58293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i="0" dirty="0">
                <a:latin typeface="Gill Sans SemiBold" panose="020B0502020104020203" pitchFamily="34" charset="-79"/>
                <a:cs typeface="Gill Sans SemiBold" panose="020B0502020104020203" pitchFamily="34" charset="-79"/>
              </a:rPr>
              <a:t>Now we are going to play the silly game!</a:t>
            </a:r>
          </a:p>
          <a:p>
            <a:r>
              <a:rPr lang="en-GB" b="0" i="0" dirty="0">
                <a:latin typeface="Gill Sans Light" panose="020B0302020104020203" pitchFamily="34" charset="-79"/>
                <a:cs typeface="Gill Sans Light" panose="020B0302020104020203" pitchFamily="34" charset="-79"/>
              </a:rPr>
              <a:t>Now lecturer to give all delegates the sample of the micro</a:t>
            </a:r>
            <a:r>
              <a:rPr lang="en-GB" b="0" i="0" baseline="0" dirty="0">
                <a:latin typeface="Gill Sans Light" panose="020B0302020104020203" pitchFamily="34" charset="-79"/>
                <a:cs typeface="Gill Sans Light" panose="020B0302020104020203" pitchFamily="34" charset="-79"/>
              </a:rPr>
              <a:t> tube (DO NOT OPEN YET!)</a:t>
            </a:r>
            <a:r>
              <a:rPr lang="en-GB" b="0" i="0" dirty="0">
                <a:latin typeface="Gill Sans Light" panose="020B0302020104020203" pitchFamily="34" charset="-79"/>
                <a:cs typeface="Gill Sans Light" panose="020B0302020104020203" pitchFamily="34" charset="-79"/>
              </a:rPr>
              <a:t>, </a:t>
            </a:r>
            <a:r>
              <a:rPr lang="en-GB" b="0" i="0" baseline="0" dirty="0">
                <a:latin typeface="Gill Sans Light" panose="020B0302020104020203" pitchFamily="34" charset="-79"/>
                <a:cs typeface="Gill Sans Light" panose="020B0302020104020203" pitchFamily="34" charset="-79"/>
              </a:rPr>
              <a:t>In one hand pinch your nose so you cannot breathe through your nose, make sure to breathe through your mouth. </a:t>
            </a:r>
            <a:r>
              <a:rPr lang="en-GB" b="0" i="0" baseline="0" dirty="0">
                <a:latin typeface="Gill Sans Light" panose="020B0302020104020203" pitchFamily="34" charset="-79"/>
                <a:cs typeface="Gill Sans Light" panose="020B0302020104020203" pitchFamily="34" charset="-79"/>
                <a:sym typeface="Wingdings" panose="05000000000000000000" pitchFamily="2" charset="2"/>
              </a:rPr>
              <a:t> </a:t>
            </a:r>
            <a:r>
              <a:rPr lang="en-GB" b="0" i="0" baseline="0" dirty="0">
                <a:latin typeface="Gill Sans Light" panose="020B0302020104020203" pitchFamily="34" charset="-79"/>
                <a:cs typeface="Gill Sans Light" panose="020B0302020104020203" pitchFamily="34" charset="-79"/>
              </a:rPr>
              <a:t>with the other hand, flip open the tube and pour the contents onto your tongue closing your mouth. Close your mouth, wait a few seconds then release. </a:t>
            </a:r>
          </a:p>
          <a:p>
            <a:r>
              <a:rPr lang="en-GB" b="0" i="0" baseline="0" dirty="0">
                <a:latin typeface="Gill Sans Light" panose="020B0302020104020203" pitchFamily="34" charset="-79"/>
                <a:cs typeface="Gill Sans Light" panose="020B0302020104020203" pitchFamily="34" charset="-79"/>
              </a:rPr>
              <a:t>You will only experience the taste of cinnamon sugar when you release your nose.  </a:t>
            </a:r>
          </a:p>
          <a:p>
            <a:endParaRPr lang="en-GB" b="0" i="0" dirty="0">
              <a:latin typeface="Gill Sans Light" panose="020B0302020104020203" pitchFamily="34" charset="-79"/>
              <a:cs typeface="Gill Sans Light" panose="020B0302020104020203" pitchFamily="34" charset="-79"/>
            </a:endParaRPr>
          </a:p>
          <a:p>
            <a:endParaRPr lang="en-US" b="0" i="0" dirty="0">
              <a:latin typeface="Gill Sans Light" panose="020B0302020104020203" pitchFamily="34" charset="-79"/>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
          </p:nvPr>
        </p:nvSpPr>
        <p:spPr/>
        <p:txBody>
          <a:bodyPr/>
          <a:lstStyle/>
          <a:p>
            <a:fld id="{97820F1F-F65C-EE4F-8AE6-D9233FB08FB7}" type="datetime3">
              <a:rPr lang="en-US" smtClean="0"/>
              <a:t>14 October 2020</a:t>
            </a:fld>
            <a:endParaRPr lang="x-none"/>
          </a:p>
        </p:txBody>
      </p:sp>
      <p:sp>
        <p:nvSpPr>
          <p:cNvPr id="5" name="Tijdelijke aanduiding voor voettekst 4"/>
          <p:cNvSpPr>
            <a:spLocks noGrp="1"/>
          </p:cNvSpPr>
          <p:nvPr>
            <p:ph type="ftr" sz="quarter" idx="4"/>
          </p:nvPr>
        </p:nvSpPr>
        <p:spPr/>
        <p:txBody>
          <a:bodyPr/>
          <a:lstStyle/>
          <a:p>
            <a:r>
              <a:rPr lang="en-GB"/>
              <a:t>Koppert Cress</a:t>
            </a:r>
            <a:endParaRPr lang="x-none"/>
          </a:p>
        </p:txBody>
      </p:sp>
      <p:sp>
        <p:nvSpPr>
          <p:cNvPr id="6" name="Tijdelijke aanduiding voor dianummer 5"/>
          <p:cNvSpPr>
            <a:spLocks noGrp="1"/>
          </p:cNvSpPr>
          <p:nvPr>
            <p:ph type="sldNum" sz="quarter" idx="5"/>
          </p:nvPr>
        </p:nvSpPr>
        <p:spPr/>
        <p:txBody>
          <a:bodyPr/>
          <a:lstStyle/>
          <a:p>
            <a:fld id="{641C33DA-7806-464A-A3AE-AB1156F73C9B}" type="slidenum">
              <a:rPr lang="x-none" smtClean="0"/>
              <a:t>34</a:t>
            </a:fld>
            <a:endParaRPr lang="x-none"/>
          </a:p>
        </p:txBody>
      </p:sp>
    </p:spTree>
    <p:extLst>
      <p:ext uri="{BB962C8B-B14F-4D97-AF65-F5344CB8AC3E}">
        <p14:creationId xmlns:p14="http://schemas.microsoft.com/office/powerpoint/2010/main" val="3618135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Gill Sans SemiBold" panose="020B0502020104020203" pitchFamily="34" charset="-79"/>
                <a:cs typeface="Gill Sans SemiBold" panose="020B0502020104020203" pitchFamily="34" charset="-79"/>
              </a:rPr>
              <a:t>Sense of smell</a:t>
            </a:r>
          </a:p>
          <a:p>
            <a:r>
              <a:rPr lang="en-GB" b="0" i="0" baseline="0" dirty="0">
                <a:latin typeface="Gill Sans Light" panose="020B0302020104020203" pitchFamily="34" charset="-79"/>
                <a:cs typeface="Gill Sans Light" panose="020B0302020104020203" pitchFamily="34" charset="-79"/>
              </a:rPr>
              <a:t>How 80% of smell is responsible for taste. #Aroma #Importance.  </a:t>
            </a:r>
            <a:endParaRPr lang="en-US" b="0" i="0" dirty="0">
              <a:latin typeface="Gill Sans Light" panose="020B0302020104020203" pitchFamily="34" charset="-79"/>
              <a:cs typeface="Gill Sans Light" panose="020B0302020104020203" pitchFamily="34" charset="-79"/>
            </a:endParaRPr>
          </a:p>
        </p:txBody>
      </p:sp>
      <p:sp>
        <p:nvSpPr>
          <p:cNvPr id="4" name="Date Placeholder 3"/>
          <p:cNvSpPr>
            <a:spLocks noGrp="1"/>
          </p:cNvSpPr>
          <p:nvPr>
            <p:ph type="dt" idx="10"/>
          </p:nvPr>
        </p:nvSpPr>
        <p:spPr/>
        <p:txBody>
          <a:bodyPr/>
          <a:lstStyle/>
          <a:p>
            <a:fld id="{97820F1F-F65C-EE4F-8AE6-D9233FB08FB7}" type="datetime3">
              <a:rPr lang="en-US" smtClean="0"/>
              <a:t>14 October 2020</a:t>
            </a:fld>
            <a:endParaRPr lang="x-none"/>
          </a:p>
        </p:txBody>
      </p:sp>
      <p:sp>
        <p:nvSpPr>
          <p:cNvPr id="5" name="Footer Placeholder 4"/>
          <p:cNvSpPr>
            <a:spLocks noGrp="1"/>
          </p:cNvSpPr>
          <p:nvPr>
            <p:ph type="ftr" sz="quarter" idx="11"/>
          </p:nvPr>
        </p:nvSpPr>
        <p:spPr/>
        <p:txBody>
          <a:bodyPr/>
          <a:lstStyle/>
          <a:p>
            <a:r>
              <a:rPr lang="en-GB"/>
              <a:t>Koppert Cress</a:t>
            </a:r>
            <a:endParaRPr lang="x-none"/>
          </a:p>
        </p:txBody>
      </p:sp>
      <p:sp>
        <p:nvSpPr>
          <p:cNvPr id="6" name="Slide Number Placeholder 5"/>
          <p:cNvSpPr>
            <a:spLocks noGrp="1"/>
          </p:cNvSpPr>
          <p:nvPr>
            <p:ph type="sldNum" sz="quarter" idx="12"/>
          </p:nvPr>
        </p:nvSpPr>
        <p:spPr/>
        <p:txBody>
          <a:bodyPr/>
          <a:lstStyle/>
          <a:p>
            <a:fld id="{641C33DA-7806-464A-A3AE-AB1156F73C9B}" type="slidenum">
              <a:rPr lang="x-none" smtClean="0"/>
              <a:t>35</a:t>
            </a:fld>
            <a:endParaRPr lang="x-none"/>
          </a:p>
        </p:txBody>
      </p:sp>
    </p:spTree>
    <p:extLst>
      <p:ext uri="{BB962C8B-B14F-4D97-AF65-F5344CB8AC3E}">
        <p14:creationId xmlns:p14="http://schemas.microsoft.com/office/powerpoint/2010/main" val="3211305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latin typeface="Gill Sans SemiBold" panose="020B0502020104020203" pitchFamily="34" charset="-79"/>
                <a:cs typeface="Gill Sans SemiBold" panose="020B0502020104020203" pitchFamily="34" charset="-79"/>
              </a:rPr>
              <a:t>Aromas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Gill Sans Light" panose="020B0302020104020203" pitchFamily="34" charset="-79"/>
                <a:cs typeface="Gill Sans Light" panose="020B0302020104020203" pitchFamily="34" charset="-79"/>
              </a:rPr>
              <a:t>Read through</a:t>
            </a:r>
            <a:r>
              <a:rPr lang="en-US" b="0" i="0" baseline="0" dirty="0">
                <a:latin typeface="Gill Sans Light" panose="020B0302020104020203" pitchFamily="34" charset="-79"/>
                <a:cs typeface="Gill Sans Light" panose="020B0302020104020203" pitchFamily="34" charset="-79"/>
              </a:rPr>
              <a:t> the slide information #Aroma = smell/</a:t>
            </a:r>
            <a:r>
              <a:rPr lang="en-US" b="0" i="0" baseline="0" dirty="0" err="1">
                <a:latin typeface="Gill Sans Light" panose="020B0302020104020203" pitchFamily="34" charset="-79"/>
                <a:cs typeface="Gill Sans Light" panose="020B0302020104020203" pitchFamily="34" charset="-79"/>
              </a:rPr>
              <a:t>odour</a:t>
            </a:r>
            <a:r>
              <a:rPr lang="en-US" b="0" i="0" baseline="0" dirty="0">
                <a:latin typeface="Gill Sans Light" panose="020B0302020104020203" pitchFamily="34" charset="-79"/>
                <a:cs typeface="Gill Sans Light" panose="020B0302020104020203" pitchFamily="34" charset="-79"/>
              </a:rPr>
              <a:t>, molecules, volatile, nose and mouth.</a:t>
            </a:r>
            <a:endParaRPr lang="en-US" b="0" i="0" dirty="0">
              <a:latin typeface="Gill Sans Light" panose="020B0302020104020203" pitchFamily="34" charset="-79"/>
              <a:cs typeface="Gill Sans Light" panose="020B0302020104020203" pitchFamily="34" charset="-79"/>
            </a:endParaRPr>
          </a:p>
          <a:p>
            <a:endParaRPr lang="en-NL" b="0" i="0">
              <a:latin typeface="Gill Sans Light" panose="020B0302020104020203" pitchFamily="34" charset="-79"/>
              <a:cs typeface="Gill Sans Light" panose="020B0302020104020203" pitchFamily="34" charset="-79"/>
            </a:endParaRP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74271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Gill Sans SemiBold" panose="020B0502020104020203" pitchFamily="34" charset="-79"/>
                <a:cs typeface="Gill Sans SemiBold" panose="020B0502020104020203" pitchFamily="34" charset="-79"/>
              </a:rPr>
              <a:t>The five main</a:t>
            </a:r>
            <a:r>
              <a:rPr lang="en-US" b="1" i="0" baseline="0" dirty="0">
                <a:latin typeface="Gill Sans SemiBold" panose="020B0502020104020203" pitchFamily="34" charset="-79"/>
                <a:cs typeface="Gill Sans SemiBold" panose="020B0502020104020203" pitchFamily="34" charset="-79"/>
              </a:rPr>
              <a:t> tastes</a:t>
            </a:r>
          </a:p>
          <a:p>
            <a:r>
              <a:rPr lang="en-US" b="0" i="0" baseline="0" dirty="0">
                <a:latin typeface="Gill Sans Light" panose="020B0302020104020203" pitchFamily="34" charset="-79"/>
                <a:cs typeface="Gill Sans Light" panose="020B0302020104020203" pitchFamily="34" charset="-79"/>
              </a:rPr>
              <a:t>When we talk about taste here, we are referring specifically to the five basic categories of taste that are known and recognized:</a:t>
            </a:r>
          </a:p>
          <a:p>
            <a:endParaRPr lang="en-US" b="1" i="0" baseline="0" dirty="0">
              <a:latin typeface="Gill Sans SemiBold" panose="020B0502020104020203" pitchFamily="34" charset="-79"/>
              <a:cs typeface="Gill Sans SemiBold" panose="020B0502020104020203" pitchFamily="34" charset="-79"/>
            </a:endParaRPr>
          </a:p>
          <a:p>
            <a:r>
              <a:rPr lang="en-US" b="1" i="0" baseline="0" dirty="0">
                <a:latin typeface="Gill Sans SemiBold" panose="020B0502020104020203" pitchFamily="34" charset="-79"/>
                <a:cs typeface="Gill Sans SemiBold" panose="020B0502020104020203" pitchFamily="34" charset="-79"/>
              </a:rPr>
              <a:t>SWEET – UMAMI – SALT – SOUR - BITTER</a:t>
            </a:r>
            <a:endParaRPr lang="en-NL" b="1" i="0">
              <a:latin typeface="Gill Sans SemiBold" panose="020B0502020104020203" pitchFamily="34" charset="-79"/>
              <a:cs typeface="Gill Sans SemiBold" panose="020B0502020104020203" pitchFamily="34" charset="-79"/>
            </a:endParaRPr>
          </a:p>
        </p:txBody>
      </p:sp>
      <p:sp>
        <p:nvSpPr>
          <p:cNvPr id="4" name="Date Placeholder 3"/>
          <p:cNvSpPr>
            <a:spLocks noGrp="1"/>
          </p:cNvSpPr>
          <p:nvPr>
            <p:ph type="dt" idx="1"/>
          </p:nvPr>
        </p:nvSpPr>
        <p:spPr/>
        <p:txBody>
          <a:bodyPr/>
          <a:lstStyle/>
          <a:p>
            <a:fld id="{97820F1F-F65C-EE4F-8AE6-D9233FB08FB7}" type="datetime3">
              <a:rPr lang="en-US" smtClean="0"/>
              <a:t>14 October 2020</a:t>
            </a:fld>
            <a:endParaRPr lang="x-none"/>
          </a:p>
        </p:txBody>
      </p:sp>
      <p:sp>
        <p:nvSpPr>
          <p:cNvPr id="5" name="Footer Placeholder 4"/>
          <p:cNvSpPr>
            <a:spLocks noGrp="1"/>
          </p:cNvSpPr>
          <p:nvPr>
            <p:ph type="ftr" sz="quarter" idx="4"/>
          </p:nvPr>
        </p:nvSpPr>
        <p:spPr/>
        <p:txBody>
          <a:bodyPr/>
          <a:lstStyle/>
          <a:p>
            <a:r>
              <a:rPr lang="en-GB"/>
              <a:t>Koppert Cress</a:t>
            </a:r>
            <a:endParaRPr lang="x-none"/>
          </a:p>
        </p:txBody>
      </p:sp>
      <p:sp>
        <p:nvSpPr>
          <p:cNvPr id="6" name="Slide Number Placeholder 5"/>
          <p:cNvSpPr>
            <a:spLocks noGrp="1"/>
          </p:cNvSpPr>
          <p:nvPr>
            <p:ph type="sldNum" sz="quarter" idx="5"/>
          </p:nvPr>
        </p:nvSpPr>
        <p:spPr/>
        <p:txBody>
          <a:bodyPr/>
          <a:lstStyle/>
          <a:p>
            <a:fld id="{641C33DA-7806-464A-A3AE-AB1156F73C9B}" type="slidenum">
              <a:rPr lang="x-none" smtClean="0"/>
              <a:t>37</a:t>
            </a:fld>
            <a:endParaRPr lang="x-none"/>
          </a:p>
        </p:txBody>
      </p:sp>
    </p:spTree>
    <p:extLst>
      <p:ext uri="{BB962C8B-B14F-4D97-AF65-F5344CB8AC3E}">
        <p14:creationId xmlns:p14="http://schemas.microsoft.com/office/powerpoint/2010/main" val="3537278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err="1">
                <a:latin typeface="Gill Sans SemiBold" panose="020B0502020104020203" pitchFamily="34" charset="-79"/>
                <a:cs typeface="Gill Sans SemiBold" panose="020B0502020104020203" pitchFamily="34" charset="-79"/>
              </a:rPr>
              <a:t>Foodpairing</a:t>
            </a:r>
            <a:r>
              <a:rPr lang="en-GB" b="1" i="0" baseline="0" dirty="0">
                <a:latin typeface="Gill Sans SemiBold" panose="020B0502020104020203" pitchFamily="34" charset="-79"/>
                <a:cs typeface="Gill Sans SemiBold" panose="020B0502020104020203" pitchFamily="34" charset="-79"/>
              </a:rPr>
              <a:t> </a:t>
            </a:r>
          </a:p>
          <a:p>
            <a:r>
              <a:rPr lang="en-GB" b="0" i="0" dirty="0">
                <a:latin typeface="Gill Sans Light" panose="020B0302020104020203" pitchFamily="34" charset="-79"/>
                <a:cs typeface="Gill Sans Light" panose="020B0302020104020203" pitchFamily="34" charset="-79"/>
              </a:rPr>
              <a:t>Read through the slide information # Plate Flavour! </a:t>
            </a:r>
          </a:p>
          <a:p>
            <a:endParaRPr lang="en-GB" b="1" i="0" dirty="0">
              <a:latin typeface="Gill Sans SemiBold" panose="020B0502020104020203" pitchFamily="34" charset="-79"/>
              <a:cs typeface="Gill Sans SemiBold" panose="020B0502020104020203" pitchFamily="34" charset="-79"/>
            </a:endParaRPr>
          </a:p>
          <a:p>
            <a:r>
              <a:rPr lang="en-GB" b="1" i="0" dirty="0">
                <a:latin typeface="Gill Sans SemiBold" panose="020B0502020104020203" pitchFamily="34" charset="-79"/>
                <a:cs typeface="Gill Sans SemiBold" panose="020B0502020104020203" pitchFamily="34" charset="-79"/>
              </a:rPr>
              <a:t>Hand icon: Click on the hand icon to go to a </a:t>
            </a:r>
            <a:r>
              <a:rPr lang="en-GB" b="1" i="0" dirty="0" err="1">
                <a:latin typeface="Gill Sans SemiBold" panose="020B0502020104020203" pitchFamily="34" charset="-79"/>
                <a:cs typeface="Gill Sans SemiBold" panose="020B0502020104020203" pitchFamily="34" charset="-79"/>
              </a:rPr>
              <a:t>Foodpairing</a:t>
            </a:r>
            <a:r>
              <a:rPr lang="en-GB" b="1" i="0" dirty="0">
                <a:latin typeface="Gill Sans SemiBold" panose="020B0502020104020203" pitchFamily="34" charset="-79"/>
                <a:cs typeface="Gill Sans SemiBold" panose="020B0502020104020203" pitchFamily="34" charset="-79"/>
              </a:rPr>
              <a:t> blog about the three dimensions of creating a dish.</a:t>
            </a:r>
          </a:p>
          <a:p>
            <a:endParaRPr lang="en-GB" b="0" i="0" dirty="0">
              <a:latin typeface="Gill Sans Light" panose="020B0302020104020203" pitchFamily="34" charset="-79"/>
              <a:cs typeface="Gill Sans Light" panose="020B0302020104020203" pitchFamily="34" charset="-79"/>
            </a:endParaRPr>
          </a:p>
          <a:p>
            <a:endParaRPr lang="en-NL" b="0" i="0">
              <a:latin typeface="Gill Sans Light" panose="020B0302020104020203" pitchFamily="34" charset="-79"/>
              <a:cs typeface="Gill Sans Light" panose="020B0302020104020203" pitchFamily="34" charset="-79"/>
            </a:endParaRPr>
          </a:p>
        </p:txBody>
      </p:sp>
      <p:sp>
        <p:nvSpPr>
          <p:cNvPr id="4" name="Date Placeholder 3"/>
          <p:cNvSpPr>
            <a:spLocks noGrp="1"/>
          </p:cNvSpPr>
          <p:nvPr>
            <p:ph type="dt" idx="1"/>
          </p:nvPr>
        </p:nvSpPr>
        <p:spPr/>
        <p:txBody>
          <a:bodyPr/>
          <a:lstStyle/>
          <a:p>
            <a:fld id="{97820F1F-F65C-EE4F-8AE6-D9233FB08FB7}" type="datetime3">
              <a:rPr lang="en-US" smtClean="0"/>
              <a:t>14 October 2020</a:t>
            </a:fld>
            <a:endParaRPr lang="x-none"/>
          </a:p>
        </p:txBody>
      </p:sp>
      <p:sp>
        <p:nvSpPr>
          <p:cNvPr id="5" name="Footer Placeholder 4"/>
          <p:cNvSpPr>
            <a:spLocks noGrp="1"/>
          </p:cNvSpPr>
          <p:nvPr>
            <p:ph type="ftr" sz="quarter" idx="4"/>
          </p:nvPr>
        </p:nvSpPr>
        <p:spPr/>
        <p:txBody>
          <a:bodyPr/>
          <a:lstStyle/>
          <a:p>
            <a:r>
              <a:rPr lang="en-GB"/>
              <a:t>Koppert Cress</a:t>
            </a:r>
            <a:endParaRPr lang="x-none"/>
          </a:p>
        </p:txBody>
      </p:sp>
      <p:sp>
        <p:nvSpPr>
          <p:cNvPr id="6" name="Slide Number Placeholder 5"/>
          <p:cNvSpPr>
            <a:spLocks noGrp="1"/>
          </p:cNvSpPr>
          <p:nvPr>
            <p:ph type="sldNum" sz="quarter" idx="5"/>
          </p:nvPr>
        </p:nvSpPr>
        <p:spPr/>
        <p:txBody>
          <a:bodyPr/>
          <a:lstStyle/>
          <a:p>
            <a:fld id="{641C33DA-7806-464A-A3AE-AB1156F73C9B}" type="slidenum">
              <a:rPr lang="x-none" smtClean="0"/>
              <a:t>38</a:t>
            </a:fld>
            <a:endParaRPr lang="x-none"/>
          </a:p>
        </p:txBody>
      </p:sp>
    </p:spTree>
    <p:extLst>
      <p:ext uri="{BB962C8B-B14F-4D97-AF65-F5344CB8AC3E}">
        <p14:creationId xmlns:p14="http://schemas.microsoft.com/office/powerpoint/2010/main" val="14469030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latin typeface="Gill Sans SemiBold" panose="020B0502020104020203" pitchFamily="34" charset="-79"/>
                <a:cs typeface="Gill Sans SemiBold" panose="020B0502020104020203" pitchFamily="34" charset="-79"/>
              </a:rPr>
              <a:t>‘NEW’ Koppert</a:t>
            </a:r>
            <a:r>
              <a:rPr lang="nl-NL" b="1" i="0" baseline="0" dirty="0">
                <a:latin typeface="Gill Sans SemiBold" panose="020B0502020104020203" pitchFamily="34" charset="-79"/>
                <a:cs typeface="Gill Sans SemiBold" panose="020B0502020104020203" pitchFamily="34" charset="-79"/>
              </a:rPr>
              <a:t> Cress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baseline="0" dirty="0">
                <a:latin typeface="Gill Sans Light" panose="020B0302020104020203" pitchFamily="34" charset="-79"/>
                <a:cs typeface="Gill Sans Light" panose="020B0302020104020203" pitchFamily="34" charset="-79"/>
              </a:rPr>
              <a:t>The New Koppert Cress website </a:t>
            </a:r>
            <a:r>
              <a:rPr lang="nl-NL" b="0" i="0" baseline="0" dirty="0" err="1">
                <a:latin typeface="Gill Sans Light" panose="020B0302020104020203" pitchFamily="34" charset="-79"/>
                <a:cs typeface="Gill Sans Light" panose="020B0302020104020203" pitchFamily="34" charset="-79"/>
              </a:rPr>
              <a:t>provides</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the</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cressselector</a:t>
            </a:r>
            <a:r>
              <a:rPr lang="nl-NL" b="0" i="0" baseline="0" dirty="0">
                <a:latin typeface="Gill Sans Light" panose="020B0302020104020203" pitchFamily="34" charset="-79"/>
                <a:cs typeface="Gill Sans Light" panose="020B0302020104020203" pitchFamily="34" charset="-79"/>
              </a:rPr>
              <a:t>, in order </a:t>
            </a:r>
            <a:r>
              <a:rPr lang="nl-NL" b="0" i="0" baseline="0" dirty="0" err="1">
                <a:latin typeface="Gill Sans Light" panose="020B0302020104020203" pitchFamily="34" charset="-79"/>
                <a:cs typeface="Gill Sans Light" panose="020B0302020104020203" pitchFamily="34" charset="-79"/>
              </a:rPr>
              <a:t>to</a:t>
            </a:r>
            <a:r>
              <a:rPr lang="nl-NL" b="0" i="0" baseline="0" dirty="0">
                <a:latin typeface="Gill Sans Light" panose="020B0302020104020203" pitchFamily="34" charset="-79"/>
                <a:cs typeface="Gill Sans Light" panose="020B0302020104020203" pitchFamily="34" charset="-79"/>
              </a:rPr>
              <a:t> help match Koppert Cress </a:t>
            </a:r>
            <a:r>
              <a:rPr lang="nl-NL" b="0" i="0" baseline="0" dirty="0" err="1">
                <a:latin typeface="Gill Sans Light" panose="020B0302020104020203" pitchFamily="34" charset="-79"/>
                <a:cs typeface="Gill Sans Light" panose="020B0302020104020203" pitchFamily="34" charset="-79"/>
              </a:rPr>
              <a:t>products</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with</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components</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you’d</a:t>
            </a:r>
            <a:r>
              <a:rPr lang="nl-NL" b="0" i="0" baseline="0" dirty="0">
                <a:latin typeface="Gill Sans Light" panose="020B0302020104020203" pitchFamily="34" charset="-79"/>
                <a:cs typeface="Gill Sans Light" panose="020B0302020104020203" pitchFamily="34" charset="-79"/>
              </a:rPr>
              <a:t> like </a:t>
            </a:r>
            <a:r>
              <a:rPr lang="nl-NL" b="0" i="0" baseline="0" dirty="0" err="1">
                <a:latin typeface="Gill Sans Light" panose="020B0302020104020203" pitchFamily="34" charset="-79"/>
                <a:cs typeface="Gill Sans Light" panose="020B0302020104020203" pitchFamily="34" charset="-79"/>
              </a:rPr>
              <a:t>to</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use</a:t>
            </a:r>
            <a:r>
              <a:rPr lang="nl-NL" b="0" i="0" baseline="0" dirty="0">
                <a:latin typeface="Gill Sans Light" panose="020B0302020104020203" pitchFamily="34" charset="-79"/>
                <a:cs typeface="Gill Sans Light" panose="020B0302020104020203" pitchFamily="34" charset="-79"/>
              </a:rPr>
              <a:t> in </a:t>
            </a:r>
            <a:r>
              <a:rPr lang="nl-NL" b="0" i="0" baseline="0" dirty="0" err="1">
                <a:latin typeface="Gill Sans Light" panose="020B0302020104020203" pitchFamily="34" charset="-79"/>
                <a:cs typeface="Gill Sans Light" panose="020B0302020104020203" pitchFamily="34" charset="-79"/>
              </a:rPr>
              <a:t>your</a:t>
            </a:r>
            <a:r>
              <a:rPr lang="nl-NL" b="0" i="0" baseline="0" dirty="0">
                <a:latin typeface="Gill Sans Light" panose="020B0302020104020203" pitchFamily="34" charset="-79"/>
                <a:cs typeface="Gill Sans Light" panose="020B0302020104020203" pitchFamily="34" charset="-79"/>
              </a:rPr>
              <a:t> </a:t>
            </a:r>
            <a:r>
              <a:rPr lang="nl-NL" b="0" i="0" baseline="0" dirty="0" err="1">
                <a:latin typeface="Gill Sans Light" panose="020B0302020104020203" pitchFamily="34" charset="-79"/>
                <a:cs typeface="Gill Sans Light" panose="020B0302020104020203" pitchFamily="34" charset="-79"/>
              </a:rPr>
              <a:t>recipe</a:t>
            </a:r>
            <a:r>
              <a:rPr lang="nl-NL" b="0" i="0" baseline="0" dirty="0">
                <a:latin typeface="Gill Sans Light" panose="020B0302020104020203" pitchFamily="34" charset="-79"/>
                <a:cs typeface="Gill Sans Light" panose="020B0302020104020203" pitchFamily="34" charset="-79"/>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i="0" baseline="0" dirty="0">
              <a:latin typeface="Gill Sans SemiBold" panose="020B0502020104020203" pitchFamily="34" charset="-79"/>
              <a:cs typeface="Gill Sans SemiBold" panose="020B05020201040202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baseline="0" dirty="0">
                <a:latin typeface="Gill Sans SemiBold" panose="020B0502020104020203" pitchFamily="34" charset="-79"/>
                <a:cs typeface="Gill Sans SemiBold" panose="020B0502020104020203" pitchFamily="34" charset="-79"/>
              </a:rPr>
              <a:t>Hand icon: </a:t>
            </a:r>
            <a:r>
              <a:rPr lang="en-GB" b="1" i="0" dirty="0">
                <a:latin typeface="Gill Sans SemiBold" panose="020B0502020104020203" pitchFamily="34" charset="-79"/>
                <a:cs typeface="Gill Sans SemiBold" panose="020B0502020104020203" pitchFamily="34" charset="-79"/>
              </a:rPr>
              <a:t>Click on the hand icon to go to the</a:t>
            </a:r>
            <a:r>
              <a:rPr lang="en-GB" b="1" i="0" baseline="0" dirty="0">
                <a:latin typeface="Gill Sans SemiBold" panose="020B0502020104020203" pitchFamily="34" charset="-79"/>
                <a:cs typeface="Gill Sans SemiBold" panose="020B0502020104020203" pitchFamily="34" charset="-79"/>
              </a:rPr>
              <a:t> Koppert Cress website.</a:t>
            </a:r>
            <a:endParaRPr lang="en-GB" b="1" i="0" dirty="0">
              <a:latin typeface="Gill Sans SemiBold" panose="020B0502020104020203" pitchFamily="34" charset="-79"/>
              <a:cs typeface="Gill Sans SemiBold" panose="020B05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
          </p:nvPr>
        </p:nvSpPr>
        <p:spPr/>
        <p:txBody>
          <a:bodyPr/>
          <a:lstStyle/>
          <a:p>
            <a:fld id="{97820F1F-F65C-EE4F-8AE6-D9233FB08FB7}" type="datetime3">
              <a:rPr lang="en-US" smtClean="0"/>
              <a:t>14 October 2020</a:t>
            </a:fld>
            <a:endParaRPr lang="x-none"/>
          </a:p>
        </p:txBody>
      </p:sp>
      <p:sp>
        <p:nvSpPr>
          <p:cNvPr id="5" name="Tijdelijke aanduiding voor voettekst 4"/>
          <p:cNvSpPr>
            <a:spLocks noGrp="1"/>
          </p:cNvSpPr>
          <p:nvPr>
            <p:ph type="ftr" sz="quarter" idx="4"/>
          </p:nvPr>
        </p:nvSpPr>
        <p:spPr/>
        <p:txBody>
          <a:bodyPr/>
          <a:lstStyle/>
          <a:p>
            <a:r>
              <a:rPr lang="en-GB"/>
              <a:t>Koppert Cress</a:t>
            </a:r>
            <a:endParaRPr lang="x-none"/>
          </a:p>
        </p:txBody>
      </p:sp>
      <p:sp>
        <p:nvSpPr>
          <p:cNvPr id="6" name="Tijdelijke aanduiding voor dianummer 5"/>
          <p:cNvSpPr>
            <a:spLocks noGrp="1"/>
          </p:cNvSpPr>
          <p:nvPr>
            <p:ph type="sldNum" sz="quarter" idx="5"/>
          </p:nvPr>
        </p:nvSpPr>
        <p:spPr/>
        <p:txBody>
          <a:bodyPr/>
          <a:lstStyle/>
          <a:p>
            <a:fld id="{641C33DA-7806-464A-A3AE-AB1156F73C9B}" type="slidenum">
              <a:rPr lang="x-none" smtClean="0"/>
              <a:t>39</a:t>
            </a:fld>
            <a:endParaRPr lang="x-none"/>
          </a:p>
        </p:txBody>
      </p:sp>
    </p:spTree>
    <p:extLst>
      <p:ext uri="{BB962C8B-B14F-4D97-AF65-F5344CB8AC3E}">
        <p14:creationId xmlns:p14="http://schemas.microsoft.com/office/powerpoint/2010/main" val="338197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err="1">
                <a:latin typeface="Gill Sans Light" panose="020B0302020104020203" pitchFamily="34" charset="-79"/>
                <a:cs typeface="Gill Sans Light" panose="020B0302020104020203" pitchFamily="34" charset="-79"/>
              </a:rPr>
              <a:t>Koppert</a:t>
            </a:r>
            <a:r>
              <a:rPr lang="nl-NL" sz="1200" b="1" dirty="0">
                <a:latin typeface="Gill Sans Light" panose="020B0302020104020203" pitchFamily="34" charset="-79"/>
                <a:cs typeface="Gill Sans Light" panose="020B0302020104020203" pitchFamily="34" charset="-79"/>
              </a:rPr>
              <a:t> </a:t>
            </a:r>
            <a:r>
              <a:rPr lang="nl-NL" sz="1200" b="1" dirty="0" err="1">
                <a:latin typeface="Gill Sans Light" panose="020B0302020104020203" pitchFamily="34" charset="-79"/>
                <a:cs typeface="Gill Sans Light" panose="020B0302020104020203" pitchFamily="34" charset="-79"/>
              </a:rPr>
              <a:t>Cress</a:t>
            </a:r>
            <a:r>
              <a:rPr lang="nl-NL" sz="1200" b="1" dirty="0">
                <a:latin typeface="Gill Sans Light" panose="020B0302020104020203" pitchFamily="34" charset="-79"/>
                <a:cs typeface="Gill Sans Light" panose="020B0302020104020203" pitchFamily="34" charset="-79"/>
              </a:rPr>
              <a:t>’ </a:t>
            </a:r>
            <a:r>
              <a:rPr lang="nl-NL" sz="1200" b="1" dirty="0" err="1">
                <a:latin typeface="Gill Sans Light" panose="020B0302020104020203" pitchFamily="34" charset="-79"/>
                <a:cs typeface="Gill Sans Light" panose="020B0302020104020203" pitchFamily="34" charset="-79"/>
              </a:rPr>
              <a:t>activities</a:t>
            </a:r>
            <a:r>
              <a:rPr lang="nl-NL" sz="1200" b="1" dirty="0">
                <a:latin typeface="Gill Sans Light" panose="020B0302020104020203" pitchFamily="34" charset="-79"/>
                <a:cs typeface="Gill Sans Light" panose="020B0302020104020203" pitchFamily="34" charset="-79"/>
              </a:rPr>
              <a:t> are </a:t>
            </a:r>
            <a:r>
              <a:rPr lang="nl-NL" sz="1200" b="1" dirty="0" err="1">
                <a:latin typeface="Gill Sans Light" panose="020B0302020104020203" pitchFamily="34" charset="-79"/>
                <a:cs typeface="Gill Sans Light" panose="020B0302020104020203" pitchFamily="34" charset="-79"/>
              </a:rPr>
              <a:t>centralized</a:t>
            </a:r>
            <a:r>
              <a:rPr lang="nl-NL" sz="1200" b="1" dirty="0">
                <a:latin typeface="Gill Sans Light" panose="020B0302020104020203" pitchFamily="34" charset="-79"/>
                <a:cs typeface="Gill Sans Light" panose="020B0302020104020203" pitchFamily="34" charset="-79"/>
              </a:rPr>
              <a:t> </a:t>
            </a:r>
            <a:r>
              <a:rPr lang="nl-NL" sz="1200" b="1" dirty="0" err="1">
                <a:latin typeface="Gill Sans Light" panose="020B0302020104020203" pitchFamily="34" charset="-79"/>
                <a:cs typeface="Gill Sans Light" panose="020B0302020104020203" pitchFamily="34" charset="-79"/>
              </a:rPr>
              <a:t>around</a:t>
            </a:r>
            <a:r>
              <a:rPr lang="nl-NL" sz="1200" b="1" dirty="0">
                <a:latin typeface="Gill Sans Light" panose="020B0302020104020203" pitchFamily="34" charset="-79"/>
                <a:cs typeface="Gill Sans Light" panose="020B0302020104020203" pitchFamily="34" charset="-79"/>
              </a:rPr>
              <a:t> these 5 </a:t>
            </a:r>
            <a:r>
              <a:rPr lang="nl-NL" sz="1200" b="1" dirty="0" err="1">
                <a:latin typeface="Gill Sans Light" panose="020B0302020104020203" pitchFamily="34" charset="-79"/>
                <a:cs typeface="Gill Sans Light" panose="020B0302020104020203" pitchFamily="34" charset="-79"/>
              </a:rPr>
              <a:t>themes</a:t>
            </a:r>
            <a:endParaRPr lang="nl-NL" sz="1200" b="1" dirty="0">
              <a:latin typeface="Gill Sans Light" panose="020B0302020104020203" pitchFamily="34" charset="-79"/>
              <a:cs typeface="Gill Sans Light" panose="020B03020201040202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dirty="0">
                <a:latin typeface="Gill Sans Light" panose="020B0302020104020203" pitchFamily="34" charset="-79"/>
                <a:cs typeface="Gill Sans Light" panose="020B0302020104020203" pitchFamily="34" charset="-79"/>
              </a:rPr>
              <a:t>We </a:t>
            </a:r>
            <a:r>
              <a:rPr lang="nl-NL" sz="1200" b="0" dirty="0" err="1">
                <a:latin typeface="Gill Sans Light" panose="020B0302020104020203" pitchFamily="34" charset="-79"/>
                <a:cs typeface="Gill Sans Light" panose="020B0302020104020203" pitchFamily="34" charset="-79"/>
              </a:rPr>
              <a:t>believe</a:t>
            </a:r>
            <a:r>
              <a:rPr lang="nl-NL" sz="1200" b="0" dirty="0">
                <a:latin typeface="Gill Sans Light" panose="020B0302020104020203" pitchFamily="34" charset="-79"/>
                <a:cs typeface="Gill Sans Light" panose="020B0302020104020203" pitchFamily="34" charset="-79"/>
              </a:rPr>
              <a:t> these five </a:t>
            </a:r>
            <a:r>
              <a:rPr lang="nl-NL" sz="1200" b="0" dirty="0" err="1">
                <a:latin typeface="Gill Sans Light" panose="020B0302020104020203" pitchFamily="34" charset="-79"/>
                <a:cs typeface="Gill Sans Light" panose="020B0302020104020203" pitchFamily="34" charset="-79"/>
              </a:rPr>
              <a:t>themes</a:t>
            </a:r>
            <a:r>
              <a:rPr lang="nl-NL" sz="1200" b="0" dirty="0">
                <a:latin typeface="Gill Sans Light" panose="020B0302020104020203" pitchFamily="34" charset="-79"/>
                <a:cs typeface="Gill Sans Light" panose="020B0302020104020203" pitchFamily="34" charset="-79"/>
              </a:rPr>
              <a:t> are important </a:t>
            </a:r>
            <a:r>
              <a:rPr lang="nl-NL" sz="1200" b="0" dirty="0" err="1">
                <a:latin typeface="Gill Sans Light" panose="020B0302020104020203" pitchFamily="34" charset="-79"/>
                <a:cs typeface="Gill Sans Light" panose="020B0302020104020203" pitchFamily="34" charset="-79"/>
              </a:rPr>
              <a:t>to</a:t>
            </a:r>
            <a:r>
              <a:rPr lang="nl-NL" sz="1200" b="0" dirty="0">
                <a:latin typeface="Gill Sans Light" panose="020B0302020104020203" pitchFamily="34" charset="-79"/>
                <a:cs typeface="Gill Sans Light" panose="020B0302020104020203" pitchFamily="34" charset="-79"/>
              </a:rPr>
              <a:t> make a </a:t>
            </a:r>
            <a:r>
              <a:rPr lang="nl-NL" sz="1200" b="0" dirty="0" err="1">
                <a:latin typeface="Gill Sans Light" panose="020B0302020104020203" pitchFamily="34" charset="-79"/>
                <a:cs typeface="Gill Sans Light" panose="020B0302020104020203" pitchFamily="34" charset="-79"/>
              </a:rPr>
              <a:t>difference</a:t>
            </a:r>
            <a:r>
              <a:rPr lang="nl-NL" sz="1200" b="0" dirty="0">
                <a:latin typeface="Gill Sans Light" panose="020B0302020104020203" pitchFamily="34" charset="-79"/>
                <a:cs typeface="Gill Sans Light" panose="020B0302020104020203" pitchFamily="34" charset="-79"/>
              </a:rPr>
              <a:t> in, as </a:t>
            </a:r>
            <a:r>
              <a:rPr lang="nl-NL" sz="1200" b="0" dirty="0" err="1">
                <a:latin typeface="Gill Sans Light" panose="020B0302020104020203" pitchFamily="34" charset="-79"/>
                <a:cs typeface="Gill Sans Light" panose="020B0302020104020203" pitchFamily="34" charset="-79"/>
              </a:rPr>
              <a:t>they</a:t>
            </a:r>
            <a:r>
              <a:rPr lang="nl-NL" sz="1200" b="0" dirty="0">
                <a:latin typeface="Gill Sans Light" panose="020B0302020104020203" pitchFamily="34" charset="-79"/>
                <a:cs typeface="Gill Sans Light" panose="020B0302020104020203" pitchFamily="34" charset="-79"/>
              </a:rPr>
              <a:t> are </a:t>
            </a:r>
            <a:r>
              <a:rPr lang="nl-NL" sz="1200" b="0" dirty="0" err="1">
                <a:latin typeface="Gill Sans Light" panose="020B0302020104020203" pitchFamily="34" charset="-79"/>
                <a:cs typeface="Gill Sans Light" panose="020B0302020104020203" pitchFamily="34" charset="-79"/>
              </a:rPr>
              <a:t>all</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related</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to</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good</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healthy</a:t>
            </a:r>
            <a:r>
              <a:rPr lang="nl-NL" sz="1200" b="0" dirty="0">
                <a:latin typeface="Gill Sans Light" panose="020B0302020104020203" pitchFamily="34" charset="-79"/>
                <a:cs typeface="Gill Sans Light" panose="020B0302020104020203" pitchFamily="34" charset="-79"/>
              </a:rPr>
              <a:t> food. </a:t>
            </a:r>
            <a:r>
              <a:rPr lang="nl-NL" sz="1200" b="0" dirty="0" err="1">
                <a:latin typeface="Gill Sans Light" panose="020B0302020104020203" pitchFamily="34" charset="-79"/>
                <a:cs typeface="Gill Sans Light" panose="020B0302020104020203" pitchFamily="34" charset="-79"/>
              </a:rPr>
              <a:t>By</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combining</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the</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strengths</a:t>
            </a:r>
            <a:r>
              <a:rPr lang="nl-NL" sz="1200" b="0" dirty="0">
                <a:latin typeface="Gill Sans Light" panose="020B0302020104020203" pitchFamily="34" charset="-79"/>
                <a:cs typeface="Gill Sans Light" panose="020B0302020104020203" pitchFamily="34" charset="-79"/>
              </a:rPr>
              <a:t> of these 5 sectors we </a:t>
            </a:r>
            <a:r>
              <a:rPr lang="nl-NL" sz="1200" b="0" dirty="0" err="1">
                <a:latin typeface="Gill Sans Light" panose="020B0302020104020203" pitchFamily="34" charset="-79"/>
                <a:cs typeface="Gill Sans Light" panose="020B0302020104020203" pitchFamily="34" charset="-79"/>
              </a:rPr>
              <a:t>believe</a:t>
            </a:r>
            <a:r>
              <a:rPr lang="nl-NL" sz="1200" b="0" dirty="0">
                <a:latin typeface="Gill Sans Light" panose="020B0302020104020203" pitchFamily="34" charset="-79"/>
                <a:cs typeface="Gill Sans Light" panose="020B0302020104020203" pitchFamily="34" charset="-79"/>
              </a:rPr>
              <a:t> we </a:t>
            </a:r>
            <a:r>
              <a:rPr lang="nl-NL" sz="1200" b="0" dirty="0" err="1">
                <a:latin typeface="Gill Sans Light" panose="020B0302020104020203" pitchFamily="34" charset="-79"/>
                <a:cs typeface="Gill Sans Light" panose="020B0302020104020203" pitchFamily="34" charset="-79"/>
              </a:rPr>
              <a:t>can</a:t>
            </a:r>
            <a:r>
              <a:rPr lang="nl-NL" sz="1200" b="0" dirty="0">
                <a:latin typeface="Gill Sans Light" panose="020B0302020104020203" pitchFamily="34" charset="-79"/>
                <a:cs typeface="Gill Sans Light" panose="020B0302020104020203" pitchFamily="34" charset="-79"/>
              </a:rPr>
              <a:t> change </a:t>
            </a:r>
            <a:r>
              <a:rPr lang="nl-NL" sz="1200" b="0" dirty="0" err="1">
                <a:latin typeface="Gill Sans Light" panose="020B0302020104020203" pitchFamily="34" charset="-79"/>
                <a:cs typeface="Gill Sans Light" panose="020B0302020104020203" pitchFamily="34" charset="-79"/>
              </a:rPr>
              <a:t>the</a:t>
            </a:r>
            <a:r>
              <a:rPr lang="nl-NL" sz="1200" b="0" dirty="0">
                <a:latin typeface="Gill Sans Light" panose="020B0302020104020203" pitchFamily="34" charset="-79"/>
                <a:cs typeface="Gill Sans Light" panose="020B0302020104020203" pitchFamily="34" charset="-79"/>
              </a:rPr>
              <a:t> way we look at food, </a:t>
            </a:r>
            <a:r>
              <a:rPr lang="nl-NL" sz="1200" b="0" dirty="0" err="1">
                <a:latin typeface="Gill Sans Light" panose="020B0302020104020203" pitchFamily="34" charset="-79"/>
                <a:cs typeface="Gill Sans Light" panose="020B0302020104020203" pitchFamily="34" charset="-79"/>
              </a:rPr>
              <a:t>and</a:t>
            </a:r>
            <a:r>
              <a:rPr lang="nl-NL" sz="1200" b="0" dirty="0">
                <a:latin typeface="Gill Sans Light" panose="020B0302020104020203" pitchFamily="34" charset="-79"/>
                <a:cs typeface="Gill Sans Light" panose="020B0302020104020203" pitchFamily="34" charset="-79"/>
              </a:rPr>
              <a:t> we </a:t>
            </a:r>
            <a:r>
              <a:rPr lang="nl-NL" sz="1200" b="0" dirty="0" err="1">
                <a:latin typeface="Gill Sans Light" panose="020B0302020104020203" pitchFamily="34" charset="-79"/>
                <a:cs typeface="Gill Sans Light" panose="020B0302020104020203" pitchFamily="34" charset="-79"/>
              </a:rPr>
              <a:t>can</a:t>
            </a:r>
            <a:r>
              <a:rPr lang="nl-NL" sz="1200" b="0" dirty="0">
                <a:latin typeface="Gill Sans Light" panose="020B0302020104020203" pitchFamily="34" charset="-79"/>
                <a:cs typeface="Gill Sans Light" panose="020B0302020104020203" pitchFamily="34" charset="-79"/>
              </a:rPr>
              <a:t> make </a:t>
            </a:r>
            <a:r>
              <a:rPr lang="nl-NL" sz="1200" b="0" dirty="0" err="1">
                <a:latin typeface="Gill Sans Light" panose="020B0302020104020203" pitchFamily="34" charset="-79"/>
                <a:cs typeface="Gill Sans Light" panose="020B0302020104020203" pitchFamily="34" charset="-79"/>
              </a:rPr>
              <a:t>an</a:t>
            </a:r>
            <a:r>
              <a:rPr lang="nl-NL" sz="1200" b="0" dirty="0">
                <a:latin typeface="Gill Sans Light" panose="020B0302020104020203" pitchFamily="34" charset="-79"/>
                <a:cs typeface="Gill Sans Light" panose="020B0302020104020203" pitchFamily="34" charset="-79"/>
              </a:rPr>
              <a:t> impact on </a:t>
            </a:r>
            <a:r>
              <a:rPr lang="nl-NL" sz="1200" b="0" dirty="0" err="1">
                <a:latin typeface="Gill Sans Light" panose="020B0302020104020203" pitchFamily="34" charset="-79"/>
                <a:cs typeface="Gill Sans Light" panose="020B0302020104020203" pitchFamily="34" charset="-79"/>
              </a:rPr>
              <a:t>the</a:t>
            </a:r>
            <a:r>
              <a:rPr lang="nl-NL" sz="1200" b="0" dirty="0">
                <a:latin typeface="Gill Sans Light" panose="020B0302020104020203" pitchFamily="34" charset="-79"/>
                <a:cs typeface="Gill Sans Light" panose="020B0302020104020203" pitchFamily="34" charset="-79"/>
              </a:rPr>
              <a:t> health of </a:t>
            </a:r>
            <a:r>
              <a:rPr lang="nl-NL" sz="1200" b="0" dirty="0" err="1">
                <a:latin typeface="Gill Sans Light" panose="020B0302020104020203" pitchFamily="34" charset="-79"/>
                <a:cs typeface="Gill Sans Light" panose="020B0302020104020203" pitchFamily="34" charset="-79"/>
              </a:rPr>
              <a:t>our</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planet</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and</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people</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After</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the</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introduction</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we’ll</a:t>
            </a:r>
            <a:r>
              <a:rPr lang="nl-NL" sz="1200" b="0" dirty="0">
                <a:latin typeface="Gill Sans Light" panose="020B0302020104020203" pitchFamily="34" charset="-79"/>
                <a:cs typeface="Gill Sans Light" panose="020B0302020104020203" pitchFamily="34" charset="-79"/>
              </a:rPr>
              <a:t> take </a:t>
            </a:r>
            <a:r>
              <a:rPr lang="nl-NL" sz="1200" b="0" dirty="0" err="1">
                <a:latin typeface="Gill Sans Light" panose="020B0302020104020203" pitchFamily="34" charset="-79"/>
                <a:cs typeface="Gill Sans Light" panose="020B0302020104020203" pitchFamily="34" charset="-79"/>
              </a:rPr>
              <a:t>you</a:t>
            </a:r>
            <a:r>
              <a:rPr lang="nl-NL" sz="1200" b="0" dirty="0">
                <a:latin typeface="Gill Sans Light" panose="020B0302020104020203" pitchFamily="34" charset="-79"/>
                <a:cs typeface="Gill Sans Light" panose="020B0302020104020203" pitchFamily="34" charset="-79"/>
              </a:rPr>
              <a:t> </a:t>
            </a:r>
            <a:r>
              <a:rPr lang="nl-NL" sz="1200" b="0" dirty="0" err="1">
                <a:latin typeface="Gill Sans Light" panose="020B0302020104020203" pitchFamily="34" charset="-79"/>
                <a:cs typeface="Gill Sans Light" panose="020B0302020104020203" pitchFamily="34" charset="-79"/>
              </a:rPr>
              <a:t>through</a:t>
            </a:r>
            <a:r>
              <a:rPr lang="nl-NL" sz="1200" b="0" dirty="0">
                <a:latin typeface="Gill Sans Light" panose="020B0302020104020203" pitchFamily="34" charset="-79"/>
                <a:cs typeface="Gill Sans Light" panose="020B0302020104020203" pitchFamily="34" charset="-79"/>
              </a:rPr>
              <a:t> these five story </a:t>
            </a:r>
            <a:r>
              <a:rPr lang="nl-NL" sz="1200" b="0" dirty="0" err="1">
                <a:latin typeface="Gill Sans Light" panose="020B0302020104020203" pitchFamily="34" charset="-79"/>
                <a:cs typeface="Gill Sans Light" panose="020B0302020104020203" pitchFamily="34" charset="-79"/>
              </a:rPr>
              <a:t>themes</a:t>
            </a:r>
            <a:r>
              <a:rPr lang="nl-NL" sz="1200" b="0" dirty="0">
                <a:latin typeface="Gill Sans Light" panose="020B0302020104020203" pitchFamily="34" charset="-79"/>
                <a:cs typeface="Gill Sans Light" panose="020B0302020104020203" pitchFamily="34" charset="-79"/>
              </a:rPr>
              <a:t>.</a:t>
            </a:r>
            <a:endParaRPr lang="nl-NL" b="0" dirty="0"/>
          </a:p>
          <a:p>
            <a:endParaRPr lang="nl-NL"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930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Gill Sans SemiBold" panose="020B0502020104020203" pitchFamily="34" charset="-79"/>
                <a:cs typeface="Gill Sans SemiBold" panose="020B0502020104020203" pitchFamily="34" charset="-79"/>
              </a:rPr>
              <a:t>Thank you </a:t>
            </a:r>
          </a:p>
          <a:p>
            <a:r>
              <a:rPr lang="en-US" b="0" i="0" dirty="0">
                <a:latin typeface="Gill Sans Light" panose="020B0302020104020203" pitchFamily="34" charset="-79"/>
                <a:cs typeface="Gill Sans Light" panose="020B0302020104020203" pitchFamily="34" charset="-79"/>
              </a:rPr>
              <a:t>We are excited to keep you </a:t>
            </a:r>
            <a:r>
              <a:rPr lang="en-US" b="0" i="0" baseline="0" dirty="0">
                <a:latin typeface="Gill Sans Light" panose="020B0302020104020203" pitchFamily="34" charset="-79"/>
                <a:cs typeface="Gill Sans Light" panose="020B0302020104020203" pitchFamily="34" charset="-79"/>
              </a:rPr>
              <a:t>updated about </a:t>
            </a:r>
            <a:r>
              <a:rPr lang="en-US" b="0" i="0" baseline="0">
                <a:latin typeface="Gill Sans Light" panose="020B0302020104020203" pitchFamily="34" charset="-79"/>
                <a:cs typeface="Gill Sans Light" panose="020B0302020104020203" pitchFamily="34" charset="-79"/>
              </a:rPr>
              <a:t>our journey via </a:t>
            </a:r>
            <a:r>
              <a:rPr lang="en-US" b="0" i="0" baseline="0" dirty="0">
                <a:latin typeface="Gill Sans Light" panose="020B0302020104020203" pitchFamily="34" charset="-79"/>
                <a:cs typeface="Gill Sans Light" panose="020B0302020104020203" pitchFamily="34" charset="-79"/>
              </a:rPr>
              <a:t>our social media channels. </a:t>
            </a:r>
            <a:endParaRPr lang="en-US" b="0" i="0" dirty="0">
              <a:latin typeface="Gill Sans Light" panose="020B0302020104020203" pitchFamily="34" charset="-79"/>
              <a:cs typeface="Gill Sans Light" panose="020B0302020104020203" pitchFamily="34" charset="-79"/>
            </a:endParaRPr>
          </a:p>
        </p:txBody>
      </p:sp>
      <p:sp>
        <p:nvSpPr>
          <p:cNvPr id="4" name="Date Placeholder 3"/>
          <p:cNvSpPr>
            <a:spLocks noGrp="1"/>
          </p:cNvSpPr>
          <p:nvPr>
            <p:ph type="dt" idx="10"/>
          </p:nvPr>
        </p:nvSpPr>
        <p:spPr/>
        <p:txBody>
          <a:bodyPr/>
          <a:lstStyle/>
          <a:p>
            <a:fld id="{97820F1F-F65C-EE4F-8AE6-D9233FB08FB7}" type="datetime3">
              <a:rPr lang="en-US" smtClean="0"/>
              <a:t>14 October 2020</a:t>
            </a:fld>
            <a:endParaRPr lang="x-none"/>
          </a:p>
        </p:txBody>
      </p:sp>
      <p:sp>
        <p:nvSpPr>
          <p:cNvPr id="5" name="Footer Placeholder 4"/>
          <p:cNvSpPr>
            <a:spLocks noGrp="1"/>
          </p:cNvSpPr>
          <p:nvPr>
            <p:ph type="ftr" sz="quarter" idx="11"/>
          </p:nvPr>
        </p:nvSpPr>
        <p:spPr/>
        <p:txBody>
          <a:bodyPr/>
          <a:lstStyle/>
          <a:p>
            <a:r>
              <a:rPr lang="en-GB"/>
              <a:t>Koppert Cress</a:t>
            </a:r>
            <a:endParaRPr lang="x-none"/>
          </a:p>
        </p:txBody>
      </p:sp>
      <p:sp>
        <p:nvSpPr>
          <p:cNvPr id="6" name="Slide Number Placeholder 5"/>
          <p:cNvSpPr>
            <a:spLocks noGrp="1"/>
          </p:cNvSpPr>
          <p:nvPr>
            <p:ph type="sldNum" sz="quarter" idx="12"/>
          </p:nvPr>
        </p:nvSpPr>
        <p:spPr/>
        <p:txBody>
          <a:bodyPr/>
          <a:lstStyle/>
          <a:p>
            <a:fld id="{641C33DA-7806-464A-A3AE-AB1156F73C9B}" type="slidenum">
              <a:rPr lang="x-none" smtClean="0"/>
              <a:t>40</a:t>
            </a:fld>
            <a:endParaRPr lang="x-none"/>
          </a:p>
        </p:txBody>
      </p:sp>
    </p:spTree>
    <p:extLst>
      <p:ext uri="{BB962C8B-B14F-4D97-AF65-F5344CB8AC3E}">
        <p14:creationId xmlns:p14="http://schemas.microsoft.com/office/powerpoint/2010/main" val="3689947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Gill Sans SemiBold" panose="020B0502020104020203" pitchFamily="34" charset="-79"/>
                <a:cs typeface="Gill Sans SemiBold" panose="020B0502020104020203" pitchFamily="34" charset="-79"/>
              </a:rPr>
              <a:t>Today’s journey </a:t>
            </a:r>
          </a:p>
          <a:p>
            <a:r>
              <a:rPr lang="en-US" b="0" i="0" dirty="0">
                <a:latin typeface="Gill Sans Light" panose="020B0302020104020203" pitchFamily="34" charset="-79"/>
                <a:cs typeface="Gill Sans Light" panose="020B0302020104020203" pitchFamily="34" charset="-79"/>
              </a:rPr>
              <a:t>After a short introduction, we will share four of our five story themes: sustainability, world of plants, food and health and gastronomy and hospitality. </a:t>
            </a:r>
          </a:p>
        </p:txBody>
      </p:sp>
      <p:sp>
        <p:nvSpPr>
          <p:cNvPr id="4" name="Date Placeholder 3"/>
          <p:cNvSpPr>
            <a:spLocks noGrp="1"/>
          </p:cNvSpPr>
          <p:nvPr>
            <p:ph type="dt" idx="10"/>
          </p:nvPr>
        </p:nvSpPr>
        <p:spPr/>
        <p:txBody>
          <a:bodyPr/>
          <a:lstStyle/>
          <a:p>
            <a:fld id="{97820F1F-F65C-EE4F-8AE6-D9233FB08FB7}" type="datetime3">
              <a:rPr lang="en-US" smtClean="0"/>
              <a:t>14 October 2020</a:t>
            </a:fld>
            <a:endParaRPr lang="x-none"/>
          </a:p>
        </p:txBody>
      </p:sp>
      <p:sp>
        <p:nvSpPr>
          <p:cNvPr id="5" name="Footer Placeholder 4"/>
          <p:cNvSpPr>
            <a:spLocks noGrp="1"/>
          </p:cNvSpPr>
          <p:nvPr>
            <p:ph type="ftr" sz="quarter" idx="11"/>
          </p:nvPr>
        </p:nvSpPr>
        <p:spPr/>
        <p:txBody>
          <a:bodyPr/>
          <a:lstStyle/>
          <a:p>
            <a:r>
              <a:rPr lang="en-GB"/>
              <a:t>Koppert Cress</a:t>
            </a:r>
            <a:endParaRPr lang="x-none"/>
          </a:p>
        </p:txBody>
      </p:sp>
      <p:sp>
        <p:nvSpPr>
          <p:cNvPr id="6" name="Slide Number Placeholder 5"/>
          <p:cNvSpPr>
            <a:spLocks noGrp="1"/>
          </p:cNvSpPr>
          <p:nvPr>
            <p:ph type="sldNum" sz="quarter" idx="12"/>
          </p:nvPr>
        </p:nvSpPr>
        <p:spPr/>
        <p:txBody>
          <a:bodyPr/>
          <a:lstStyle/>
          <a:p>
            <a:fld id="{641C33DA-7806-464A-A3AE-AB1156F73C9B}" type="slidenum">
              <a:rPr lang="x-none" smtClean="0"/>
              <a:t>5</a:t>
            </a:fld>
            <a:endParaRPr lang="x-none"/>
          </a:p>
        </p:txBody>
      </p:sp>
    </p:spTree>
    <p:extLst>
      <p:ext uri="{BB962C8B-B14F-4D97-AF65-F5344CB8AC3E}">
        <p14:creationId xmlns:p14="http://schemas.microsoft.com/office/powerpoint/2010/main" val="1983594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baseline="0" dirty="0">
                <a:solidFill>
                  <a:schemeClr val="tx1"/>
                </a:solidFill>
                <a:latin typeface="Gill Sans SemiBold" panose="020B0502020104020203" pitchFamily="34" charset="-79"/>
                <a:ea typeface="+mn-ea"/>
                <a:cs typeface="Gill Sans SemiBold" panose="020B0502020104020203" pitchFamily="34" charset="-79"/>
              </a:rPr>
              <a:t>Koppert Cress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We want to be a leader in the horticultural sector. However, </a:t>
            </a:r>
            <a:r>
              <a:rPr lang="nl-NL" altLang="ja-JP" sz="1200" b="0" i="0" u="none" strike="noStrike" kern="1200" baseline="0" dirty="0" err="1">
                <a:solidFill>
                  <a:schemeClr val="tx1"/>
                </a:solidFill>
                <a:effectLst/>
                <a:latin typeface="Gill Sans Light" panose="020B0302020104020203" pitchFamily="34" charset="-79"/>
                <a:ea typeface="+mn-ea"/>
                <a:cs typeface="Gill Sans Light" panose="020B0302020104020203" pitchFamily="34" charset="-79"/>
              </a:rPr>
              <a:t>o</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ur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success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entirely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dependent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recognition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acceptance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by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professional user. We are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always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lookout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for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natural</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innovative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ingredients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which</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chefs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can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use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intensify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flavour, aroma, or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presentation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their</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dishes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products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that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meet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increasingly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stringent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requirements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 restaurants worldwide.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Cresses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are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freshly-sprouted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seedlings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from</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100%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natural</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aromatic</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plants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offer a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freshness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intensity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of taste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and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aroma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that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only</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found in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young</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seedlings. Flavour is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top priority in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this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regard</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but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there's</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more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than</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just</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taste,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which</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we’ll</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go </a:t>
            </a:r>
            <a:r>
              <a:rPr lang="nl-NL" sz="1200" b="0" i="0" u="none" strike="noStrike" kern="1200" dirty="0" err="1">
                <a:solidFill>
                  <a:schemeClr val="tx1"/>
                </a:solidFill>
                <a:effectLst/>
                <a:latin typeface="Gill Sans Light" panose="020B0302020104020203" pitchFamily="34" charset="-79"/>
                <a:ea typeface="+mn-ea"/>
                <a:cs typeface="Gill Sans Light" panose="020B0302020104020203" pitchFamily="34" charset="-79"/>
              </a:rPr>
              <a:t>into</a:t>
            </a: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in more detail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a:solidFill>
                  <a:schemeClr val="tx1"/>
                </a:solidFill>
                <a:effectLst/>
                <a:latin typeface="Gill Sans Light" panose="020B0302020104020203" pitchFamily="34" charset="-79"/>
                <a:ea typeface="+mn-ea"/>
                <a:cs typeface="Gill Sans Light" panose="020B0302020104020203" pitchFamily="34" charset="-79"/>
              </a:rPr>
              <a:t> </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Koppert Cress is based in the Westland area in the Netherlands, and currently consists of 4 different production locations, operated by around 250 colleagues. </a:t>
            </a:r>
            <a:endPar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977584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baseline="0" dirty="0">
                <a:solidFill>
                  <a:schemeClr val="tx1"/>
                </a:solidFill>
                <a:latin typeface="Gill Sans SemiBold" panose="020B0502020104020203" pitchFamily="34" charset="-79"/>
                <a:ea typeface="+mn-ea"/>
                <a:cs typeface="Gill Sans SemiBold" panose="020B0502020104020203" pitchFamily="34" charset="-79"/>
              </a:rPr>
              <a:t>Meet Rob Baan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The CEO of </a:t>
            </a:r>
            <a:r>
              <a:rPr lang="en-US"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Koppert</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Cress is Rob Baan. A passionate, and sometimes stubborn man, which are traits needed to pursue his dream of making the Netherlands the healthiest country in the world. Rob is raised in </a:t>
            </a:r>
            <a:r>
              <a:rPr lang="en-US"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Enkhuizen</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known as one of the major </a:t>
            </a:r>
            <a:r>
              <a:rPr lang="en-US"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harbour</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cities during the time of the Dutch East India Company in the 17</a:t>
            </a:r>
            <a:r>
              <a:rPr lang="en-US" altLang="ja-JP" sz="1200" b="0" i="0" u="none" strike="noStrike" kern="1200" baseline="30000" dirty="0">
                <a:solidFill>
                  <a:schemeClr val="tx1"/>
                </a:solidFill>
                <a:latin typeface="Gill Sans Light" panose="020B0302020104020203" pitchFamily="34" charset="-79"/>
                <a:ea typeface="+mn-ea"/>
                <a:cs typeface="Gill Sans Light" panose="020B0302020104020203" pitchFamily="34" charset="-79"/>
              </a:rPr>
              <a:t>th</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century. These endeavors put the Netherlands on the map as international traders in, amongst others, herbs and spices. Rob learned from his father to love nature from a young age. Throughout his career, he</a:t>
            </a:r>
            <a:r>
              <a:rPr lang="ja-JP" altLang="en-US" sz="1200" b="0" i="0" u="none" strike="noStrike" kern="1200" baseline="0">
                <a:solidFill>
                  <a:schemeClr val="tx1"/>
                </a:solidFill>
                <a:latin typeface="Gill Sans Light" panose="020B0302020104020203" pitchFamily="34" charset="-79"/>
                <a:ea typeface="+mn-ea"/>
                <a:cs typeface="Gill Sans Light" panose="020B0302020104020203" pitchFamily="34" charset="-79"/>
              </a:rPr>
              <a:t> </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has had the opportunity to stay in many countries all over the world. All the knowledge he’s gathered during his travels about vegetables and human health encouraged him to take over a greenhouse from a radish grower and start catering to the needs of the gastronomy in 2002. This was Rob’s way to change how we look at food: by inspiring the top gastronomy about vegetables, and teaching whoever wants to listen about living the healthiest life we can. </a:t>
            </a:r>
            <a:endParaRPr lang="nl-NL" b="0" i="0" dirty="0">
              <a:latin typeface="Gill Sans Light" panose="020B0302020104020203" pitchFamily="34" charset="-79"/>
              <a:cs typeface="Gill Sans Light" panose="020B03020201040202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706602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baseline="0" dirty="0">
                <a:solidFill>
                  <a:schemeClr val="tx1"/>
                </a:solidFill>
                <a:latin typeface="Gill Sans SemiBold" panose="020B0502020104020203" pitchFamily="34" charset="-79"/>
                <a:ea typeface="+mn-ea"/>
                <a:cs typeface="Gill Sans SemiBold" panose="020B0502020104020203" pitchFamily="34" charset="-79"/>
              </a:rPr>
              <a:t>The assortment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Our assortment currently consists of 5 types of products: Cress (e.g. </a:t>
            </a:r>
            <a:r>
              <a:rPr lang="en-US"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Shiso</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Purple), Leaves (e.g. </a:t>
            </a:r>
            <a:r>
              <a:rPr lang="en-US"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Shiso</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Leaves Green), Specialties (e.g. Sweet Peeper), Tops (e.g. Salty Fingers) and Flowers (e.g. Apple Blossom). Koppert Cress go plant hunting in foreign countries in order to expand their assortment. </a:t>
            </a:r>
            <a:endPar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The payoff is “Architecture </a:t>
            </a:r>
            <a:r>
              <a:rPr lang="en-US" altLang="ja-JP" sz="1200" b="0" i="0" u="none" strike="noStrike" kern="1200" baseline="0" dirty="0" err="1">
                <a:solidFill>
                  <a:schemeClr val="tx1"/>
                </a:solidFill>
                <a:latin typeface="Gill Sans Light" panose="020B0302020104020203" pitchFamily="34" charset="-79"/>
                <a:ea typeface="+mn-ea"/>
                <a:cs typeface="Gill Sans Light" panose="020B0302020104020203" pitchFamily="34" charset="-79"/>
              </a:rPr>
              <a:t>Aromatique</a:t>
            </a:r>
            <a:r>
              <a:rPr lang="en-US" altLang="ja-JP" sz="1200" b="0" i="0" u="none" strike="noStrike" kern="1200" baseline="0" dirty="0">
                <a:solidFill>
                  <a:schemeClr val="tx1"/>
                </a:solidFill>
                <a:latin typeface="Gill Sans Light" panose="020B0302020104020203" pitchFamily="34" charset="-79"/>
                <a:ea typeface="+mn-ea"/>
                <a:cs typeface="Gill Sans Light" panose="020B0302020104020203" pitchFamily="34" charset="-79"/>
              </a:rPr>
              <a:t>”, meaning that the products need to have structure, aroma and decorative, but should also add ‘the taste value’ to the dish when used as an ingredient or element to the plate. As you progress through the upcoming modules you will learn some of the plants will be suitable for dehydrations, powders, pulps, vinegars, emulsions, syrups, sugars and osmosis. These insights enable the best chefs to be the best. </a:t>
            </a:r>
            <a:endParaRPr lang="ja-JP" altLang="nl-NL" sz="1200" b="0" i="0" u="none" strike="noStrike" kern="1200" baseline="0">
              <a:solidFill>
                <a:schemeClr val="tx1"/>
              </a:solidFill>
              <a:latin typeface="Gill Sans Light" panose="020B0302020104020203" pitchFamily="34" charset="-79"/>
              <a:ea typeface="+mn-ea"/>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a:p>
            <a:endParaRPr lang="nl-NL" b="0" i="0" dirty="0">
              <a:latin typeface="Gill Sans Light" panose="020B0302020104020203" pitchFamily="34" charset="-79"/>
              <a:cs typeface="Gill Sans Light" panose="020B0302020104020203" pitchFamily="34" charset="-79"/>
            </a:endParaRPr>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94317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err="1"/>
              <a:t>Title</a:t>
            </a:r>
            <a:r>
              <a:rPr lang="nl-NL" b="1" dirty="0"/>
              <a:t> slide - </a:t>
            </a:r>
            <a:r>
              <a:rPr lang="nl-NL" b="1" dirty="0" err="1"/>
              <a:t>Sustainability</a:t>
            </a:r>
            <a:endParaRPr lang="nl-NL" b="1"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20F1F-F65C-EE4F-8AE6-D9233FB08FB7}" type="datetime3">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 October 2020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Koppert Cress</a:t>
            </a:r>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C33DA-7806-464A-A3AE-AB1156F73C9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795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1929186"/>
            <a:ext cx="10515600" cy="2387600"/>
          </a:xfrm>
        </p:spPr>
        <p:txBody>
          <a:bodyPr anchor="b">
            <a:normAutofit/>
          </a:bodyPr>
          <a:lstStyle>
            <a:lvl1pPr algn="ctr">
              <a:defRPr sz="4800" b="0">
                <a:solidFill>
                  <a:schemeClr val="bg1"/>
                </a:solidFill>
              </a:defRPr>
            </a:lvl1pPr>
          </a:lstStyle>
          <a:p>
            <a:r>
              <a:rPr lang="en-GB"/>
              <a:t>Click to edit Master title style</a:t>
            </a:r>
            <a:endParaRPr lang="x-none" dirty="0"/>
          </a:p>
        </p:txBody>
      </p:sp>
      <p:sp>
        <p:nvSpPr>
          <p:cNvPr id="3" name="Subtitle 2">
            <a:extLst>
              <a:ext uri="{FF2B5EF4-FFF2-40B4-BE49-F238E27FC236}">
                <a16:creationId xmlns:a16="http://schemas.microsoft.com/office/drawing/2014/main" id="{6376EA6B-D300-864C-9236-E1B16F916336}"/>
              </a:ext>
            </a:extLst>
          </p:cNvPr>
          <p:cNvSpPr>
            <a:spLocks noGrp="1"/>
          </p:cNvSpPr>
          <p:nvPr>
            <p:ph type="subTitle" idx="1"/>
          </p:nvPr>
        </p:nvSpPr>
        <p:spPr>
          <a:xfrm>
            <a:off x="838200" y="4408861"/>
            <a:ext cx="105156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lvl1pPr>
              <a:defRPr>
                <a:solidFill>
                  <a:schemeClr val="bg1"/>
                </a:solidFill>
              </a:defRPr>
            </a:lvl1pPr>
          </a:lstStyle>
          <a:p>
            <a:fld id="{3ABDD4E7-FC00-8E4A-853A-3F4E39F76CAB}"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lvl1pPr>
              <a:defRPr>
                <a:solidFill>
                  <a:schemeClr val="bg1"/>
                </a:solidFill>
              </a:defRPr>
            </a:lvl1p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pic>
        <p:nvPicPr>
          <p:cNvPr id="9" name="Picture 8">
            <a:extLst>
              <a:ext uri="{FF2B5EF4-FFF2-40B4-BE49-F238E27FC236}">
                <a16:creationId xmlns:a16="http://schemas.microsoft.com/office/drawing/2014/main" id="{82731F41-6648-654C-B2D8-ED5BAA0AD4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9200" y="0"/>
            <a:ext cx="2433599" cy="2029908"/>
          </a:xfrm>
          <a:prstGeom prst="rect">
            <a:avLst/>
          </a:prstGeom>
        </p:spPr>
      </p:pic>
    </p:spTree>
    <p:extLst>
      <p:ext uri="{BB962C8B-B14F-4D97-AF65-F5344CB8AC3E}">
        <p14:creationId xmlns:p14="http://schemas.microsoft.com/office/powerpoint/2010/main" val="3835469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6648-EFF6-764E-B097-EED21B6FEAEB}"/>
              </a:ext>
            </a:extLst>
          </p:cNvPr>
          <p:cNvSpPr>
            <a:spLocks noGrp="1"/>
          </p:cNvSpPr>
          <p:nvPr>
            <p:ph type="title"/>
          </p:nvPr>
        </p:nvSpPr>
        <p:spPr>
          <a:xfrm>
            <a:off x="839788" y="365125"/>
            <a:ext cx="10515600" cy="1325563"/>
          </a:xfrm>
        </p:spPr>
        <p:txBody>
          <a:bodyPr/>
          <a:lstStyle/>
          <a:p>
            <a:r>
              <a:rPr lang="en-GB"/>
              <a:t>Click to edit Master title style</a:t>
            </a:r>
            <a:endParaRPr lang="x-none" dirty="0"/>
          </a:p>
        </p:txBody>
      </p:sp>
      <p:sp>
        <p:nvSpPr>
          <p:cNvPr id="3" name="Text Placeholder 2">
            <a:extLst>
              <a:ext uri="{FF2B5EF4-FFF2-40B4-BE49-F238E27FC236}">
                <a16:creationId xmlns:a16="http://schemas.microsoft.com/office/drawing/2014/main" id="{3118F5BC-2A6B-9A42-819C-F87920A9EC2B}"/>
              </a:ext>
            </a:extLst>
          </p:cNvPr>
          <p:cNvSpPr>
            <a:spLocks noGrp="1"/>
          </p:cNvSpPr>
          <p:nvPr>
            <p:ph type="body" idx="1"/>
          </p:nvPr>
        </p:nvSpPr>
        <p:spPr>
          <a:xfrm>
            <a:off x="839788" y="18573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C7BA8D-B5B2-FD44-8B18-B594F3A21DE9}"/>
              </a:ext>
            </a:extLst>
          </p:cNvPr>
          <p:cNvSpPr>
            <a:spLocks noGrp="1"/>
          </p:cNvSpPr>
          <p:nvPr>
            <p:ph sz="half" idx="2"/>
          </p:nvPr>
        </p:nvSpPr>
        <p:spPr>
          <a:xfrm>
            <a:off x="839788" y="2681287"/>
            <a:ext cx="5157787" cy="35083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dirty="0"/>
          </a:p>
        </p:txBody>
      </p:sp>
      <p:sp>
        <p:nvSpPr>
          <p:cNvPr id="5" name="Text Placeholder 4">
            <a:extLst>
              <a:ext uri="{FF2B5EF4-FFF2-40B4-BE49-F238E27FC236}">
                <a16:creationId xmlns:a16="http://schemas.microsoft.com/office/drawing/2014/main" id="{1D9B689C-B514-A943-97CE-6FBE1D9CE5C9}"/>
              </a:ext>
            </a:extLst>
          </p:cNvPr>
          <p:cNvSpPr>
            <a:spLocks noGrp="1"/>
          </p:cNvSpPr>
          <p:nvPr>
            <p:ph type="body" sz="quarter" idx="3"/>
          </p:nvPr>
        </p:nvSpPr>
        <p:spPr>
          <a:xfrm>
            <a:off x="6172200" y="185737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2E68828-7935-7245-8E43-22FE6ED9F666}"/>
              </a:ext>
            </a:extLst>
          </p:cNvPr>
          <p:cNvSpPr>
            <a:spLocks noGrp="1"/>
          </p:cNvSpPr>
          <p:nvPr>
            <p:ph sz="quarter" idx="4"/>
          </p:nvPr>
        </p:nvSpPr>
        <p:spPr>
          <a:xfrm>
            <a:off x="6172200" y="2681287"/>
            <a:ext cx="5183188" cy="35083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dirty="0"/>
          </a:p>
        </p:txBody>
      </p:sp>
      <p:sp>
        <p:nvSpPr>
          <p:cNvPr id="7" name="Date Placeholder 6">
            <a:extLst>
              <a:ext uri="{FF2B5EF4-FFF2-40B4-BE49-F238E27FC236}">
                <a16:creationId xmlns:a16="http://schemas.microsoft.com/office/drawing/2014/main" id="{3125B7D1-5BE0-6746-ABCB-9B56DE9F7334}"/>
              </a:ext>
            </a:extLst>
          </p:cNvPr>
          <p:cNvSpPr>
            <a:spLocks noGrp="1"/>
          </p:cNvSpPr>
          <p:nvPr>
            <p:ph type="dt" sz="half" idx="10"/>
          </p:nvPr>
        </p:nvSpPr>
        <p:spPr/>
        <p:txBody>
          <a:bodyPr/>
          <a:lstStyle/>
          <a:p>
            <a:fld id="{A53328D8-3DA3-314C-9842-D5880C32D8F4}" type="datetime3">
              <a:rPr lang="en-US" smtClean="0"/>
              <a:t>14 October 2020</a:t>
            </a:fld>
            <a:endParaRPr lang="x-none"/>
          </a:p>
        </p:txBody>
      </p:sp>
      <p:sp>
        <p:nvSpPr>
          <p:cNvPr id="8" name="Footer Placeholder 7">
            <a:extLst>
              <a:ext uri="{FF2B5EF4-FFF2-40B4-BE49-F238E27FC236}">
                <a16:creationId xmlns:a16="http://schemas.microsoft.com/office/drawing/2014/main" id="{B30AC85A-04FA-4345-A7A8-45F83B40CAB3}"/>
              </a:ext>
            </a:extLst>
          </p:cNvPr>
          <p:cNvSpPr>
            <a:spLocks noGrp="1"/>
          </p:cNvSpPr>
          <p:nvPr>
            <p:ph type="ftr" sz="quarter" idx="11"/>
          </p:nvPr>
        </p:nvSpPr>
        <p:spPr/>
        <p:txBody>
          <a:bodyPr/>
          <a:lstStyle>
            <a:lvl1pPr algn="r">
              <a:defRPr/>
            </a:lvl1pPr>
          </a:lstStyle>
          <a:p>
            <a:r>
              <a:rPr lang="en-GB"/>
              <a:t>Koppert Cress</a:t>
            </a:r>
            <a:endParaRPr lang="x-none"/>
          </a:p>
        </p:txBody>
      </p:sp>
      <p:sp>
        <p:nvSpPr>
          <p:cNvPr id="9" name="Slide Number Placeholder 8">
            <a:extLst>
              <a:ext uri="{FF2B5EF4-FFF2-40B4-BE49-F238E27FC236}">
                <a16:creationId xmlns:a16="http://schemas.microsoft.com/office/drawing/2014/main" id="{6A2BB5EF-D064-3E4E-AFE4-FE2AD65F6861}"/>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11" name="Picture 10">
            <a:extLst>
              <a:ext uri="{FF2B5EF4-FFF2-40B4-BE49-F238E27FC236}">
                <a16:creationId xmlns:a16="http://schemas.microsoft.com/office/drawing/2014/main" id="{39438BAB-939D-D845-B51B-51FC8ACD35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40138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age - NO subtitl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BDFD32-E988-4B43-B016-8BF8B051177B}"/>
              </a:ext>
            </a:extLst>
          </p:cNvPr>
          <p:cNvSpPr>
            <a:spLocks noGrp="1"/>
          </p:cNvSpPr>
          <p:nvPr>
            <p:ph type="dt" sz="half" idx="10"/>
          </p:nvPr>
        </p:nvSpPr>
        <p:spPr/>
        <p:txBody>
          <a:bodyPr/>
          <a:lstStyle>
            <a:lvl1pPr>
              <a:defRPr>
                <a:solidFill>
                  <a:schemeClr val="tx1">
                    <a:lumMod val="50000"/>
                    <a:lumOff val="50000"/>
                  </a:schemeClr>
                </a:solidFill>
              </a:defRPr>
            </a:lvl1pPr>
          </a:lstStyle>
          <a:p>
            <a:fld id="{91A6568C-D048-CA4E-B839-AEF39FD726C1}" type="datetime3">
              <a:rPr lang="en-US" smtClean="0"/>
              <a:pPr/>
              <a:t>14 October 2020</a:t>
            </a:fld>
            <a:endParaRPr lang="x-none"/>
          </a:p>
        </p:txBody>
      </p:sp>
      <p:sp>
        <p:nvSpPr>
          <p:cNvPr id="5" name="Footer Placeholder 4">
            <a:extLst>
              <a:ext uri="{FF2B5EF4-FFF2-40B4-BE49-F238E27FC236}">
                <a16:creationId xmlns:a16="http://schemas.microsoft.com/office/drawing/2014/main" id="{484FB79C-0422-8D4D-91A1-8EC325E93C8F}"/>
              </a:ext>
            </a:extLst>
          </p:cNvPr>
          <p:cNvSpPr>
            <a:spLocks noGrp="1"/>
          </p:cNvSpPr>
          <p:nvPr>
            <p:ph type="ftr" sz="quarter" idx="11"/>
          </p:nvPr>
        </p:nvSpPr>
        <p:spPr/>
        <p:txBody>
          <a:bodyPr/>
          <a:lstStyle>
            <a:lvl1pPr>
              <a:defRPr>
                <a:solidFill>
                  <a:schemeClr val="tx1">
                    <a:lumMod val="50000"/>
                    <a:lumOff val="50000"/>
                  </a:schemeClr>
                </a:solidFill>
              </a:defRPr>
            </a:lvl1pPr>
          </a:lstStyle>
          <a:p>
            <a:pPr algn="r"/>
            <a:r>
              <a:rPr lang="en-GB"/>
              <a:t>Koppert Cress</a:t>
            </a:r>
            <a:endParaRPr lang="x-none"/>
          </a:p>
        </p:txBody>
      </p:sp>
      <p:sp>
        <p:nvSpPr>
          <p:cNvPr id="6" name="Slide Number Placeholder 5">
            <a:extLst>
              <a:ext uri="{FF2B5EF4-FFF2-40B4-BE49-F238E27FC236}">
                <a16:creationId xmlns:a16="http://schemas.microsoft.com/office/drawing/2014/main" id="{E59ADEA5-3610-D84D-A277-312C5315E86E}"/>
              </a:ext>
            </a:extLst>
          </p:cNvPr>
          <p:cNvSpPr>
            <a:spLocks noGrp="1"/>
          </p:cNvSpPr>
          <p:nvPr>
            <p:ph type="sldNum" sz="quarter" idx="12"/>
          </p:nvPr>
        </p:nvSpPr>
        <p:spPr/>
        <p:txBody>
          <a:bodyPr/>
          <a:lstStyle>
            <a:lvl1pPr>
              <a:defRPr>
                <a:solidFill>
                  <a:schemeClr val="tx1">
                    <a:lumMod val="50000"/>
                    <a:lumOff val="50000"/>
                  </a:schemeClr>
                </a:solidFill>
              </a:defRPr>
            </a:lvl1pPr>
          </a:lstStyle>
          <a:p>
            <a:fld id="{C38BA002-2516-2F40-86ED-B9F2577A1C2F}" type="slidenum">
              <a:rPr lang="x-none" smtClean="0"/>
              <a:pPr/>
              <a:t>‹nr.›</a:t>
            </a:fld>
            <a:endParaRPr lang="x-none"/>
          </a:p>
        </p:txBody>
      </p:sp>
    </p:spTree>
    <p:extLst>
      <p:ext uri="{BB962C8B-B14F-4D97-AF65-F5344CB8AC3E}">
        <p14:creationId xmlns:p14="http://schemas.microsoft.com/office/powerpoint/2010/main" val="3505767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ntent Lef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looking, front, flying, holding&#10;&#10;Description automatically generated">
            <a:extLst>
              <a:ext uri="{FF2B5EF4-FFF2-40B4-BE49-F238E27FC236}">
                <a16:creationId xmlns:a16="http://schemas.microsoft.com/office/drawing/2014/main" id="{6A057A4E-2268-444A-8F13-04A9D9DA8D4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86A6043F-025E-624E-A2B8-72D2E8FB24BF}"/>
              </a:ext>
            </a:extLst>
          </p:cNvPr>
          <p:cNvSpPr>
            <a:spLocks noGrp="1"/>
          </p:cNvSpPr>
          <p:nvPr>
            <p:ph type="dt" sz="half" idx="10"/>
          </p:nvPr>
        </p:nvSpPr>
        <p:spPr/>
        <p:txBody>
          <a:bodyPr/>
          <a:lstStyle/>
          <a:p>
            <a:fld id="{D174C4F8-A603-3A40-8347-FE51F2F2F082}" type="datetime3">
              <a:rPr lang="en-US" smtClean="0"/>
              <a:t>14 October 2020</a:t>
            </a:fld>
            <a:endParaRPr lang="x-none"/>
          </a:p>
        </p:txBody>
      </p:sp>
      <p:sp>
        <p:nvSpPr>
          <p:cNvPr id="4" name="Footer Placeholder 3">
            <a:extLst>
              <a:ext uri="{FF2B5EF4-FFF2-40B4-BE49-F238E27FC236}">
                <a16:creationId xmlns:a16="http://schemas.microsoft.com/office/drawing/2014/main" id="{55B14682-18C7-6F40-B924-1BB4372409F7}"/>
              </a:ext>
            </a:extLst>
          </p:cNvPr>
          <p:cNvSpPr>
            <a:spLocks noGrp="1"/>
          </p:cNvSpPr>
          <p:nvPr>
            <p:ph type="ftr" sz="quarter" idx="11"/>
          </p:nvPr>
        </p:nvSpPr>
        <p:spPr/>
        <p:txBody>
          <a:bodyPr/>
          <a:lstStyle/>
          <a:p>
            <a:pPr algn="l"/>
            <a:r>
              <a:rPr lang="en-GB"/>
              <a:t>Koppert Cress</a:t>
            </a:r>
            <a:endParaRPr lang="x-none"/>
          </a:p>
        </p:txBody>
      </p:sp>
      <p:sp>
        <p:nvSpPr>
          <p:cNvPr id="5" name="Slide Number Placeholder 4">
            <a:extLst>
              <a:ext uri="{FF2B5EF4-FFF2-40B4-BE49-F238E27FC236}">
                <a16:creationId xmlns:a16="http://schemas.microsoft.com/office/drawing/2014/main" id="{01691AAD-D581-2F4C-AD6D-23A4C67A59B2}"/>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pic>
        <p:nvPicPr>
          <p:cNvPr id="6" name="Picture 5">
            <a:extLst>
              <a:ext uri="{FF2B5EF4-FFF2-40B4-BE49-F238E27FC236}">
                <a16:creationId xmlns:a16="http://schemas.microsoft.com/office/drawing/2014/main" id="{E6869DB1-8ACD-4A41-A196-C47195026C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
        <p:nvSpPr>
          <p:cNvPr id="11" name="Text Placeholder 10">
            <a:extLst>
              <a:ext uri="{FF2B5EF4-FFF2-40B4-BE49-F238E27FC236}">
                <a16:creationId xmlns:a16="http://schemas.microsoft.com/office/drawing/2014/main" id="{33509222-5A7A-514F-B32D-DDAD0DB780CE}"/>
              </a:ext>
            </a:extLst>
          </p:cNvPr>
          <p:cNvSpPr>
            <a:spLocks noGrp="1"/>
          </p:cNvSpPr>
          <p:nvPr>
            <p:ph type="body" sz="quarter" idx="13" hasCustomPrompt="1"/>
          </p:nvPr>
        </p:nvSpPr>
        <p:spPr>
          <a:xfrm>
            <a:off x="8610600" y="4597400"/>
            <a:ext cx="2743200" cy="1622423"/>
          </a:xfrm>
        </p:spPr>
        <p:txBody>
          <a:bodyPr anchor="b">
            <a:normAutofit/>
          </a:bodyPr>
          <a:lstStyle>
            <a:lvl1pPr marL="0" indent="0">
              <a:buNone/>
              <a:defRPr sz="1200">
                <a:solidFill>
                  <a:schemeClr val="bg1"/>
                </a:solidFill>
              </a:defRPr>
            </a:lvl1pPr>
          </a:lstStyle>
          <a:p>
            <a:pPr lvl="0"/>
            <a:r>
              <a:rPr lang="en-GB" dirty="0"/>
              <a:t>Click to add caption</a:t>
            </a:r>
          </a:p>
        </p:txBody>
      </p:sp>
      <p:sp>
        <p:nvSpPr>
          <p:cNvPr id="14" name="Title 1">
            <a:extLst>
              <a:ext uri="{FF2B5EF4-FFF2-40B4-BE49-F238E27FC236}">
                <a16:creationId xmlns:a16="http://schemas.microsoft.com/office/drawing/2014/main" id="{00D05B96-0B64-3B42-AB74-9630CF955768}"/>
              </a:ext>
            </a:extLst>
          </p:cNvPr>
          <p:cNvSpPr>
            <a:spLocks noGrp="1"/>
          </p:cNvSpPr>
          <p:nvPr>
            <p:ph type="title"/>
          </p:nvPr>
        </p:nvSpPr>
        <p:spPr>
          <a:xfrm>
            <a:off x="839788" y="457200"/>
            <a:ext cx="4333345" cy="1600200"/>
          </a:xfrm>
        </p:spPr>
        <p:txBody>
          <a:bodyPr anchor="b">
            <a:normAutofit/>
          </a:bodyPr>
          <a:lstStyle>
            <a:lvl1pPr>
              <a:defRPr sz="3000"/>
            </a:lvl1pPr>
          </a:lstStyle>
          <a:p>
            <a:r>
              <a:rPr lang="en-GB"/>
              <a:t>Click to edit Master title style</a:t>
            </a:r>
            <a:endParaRPr lang="x-none" dirty="0"/>
          </a:p>
        </p:txBody>
      </p:sp>
      <p:sp>
        <p:nvSpPr>
          <p:cNvPr id="15" name="Text Placeholder 3">
            <a:extLst>
              <a:ext uri="{FF2B5EF4-FFF2-40B4-BE49-F238E27FC236}">
                <a16:creationId xmlns:a16="http://schemas.microsoft.com/office/drawing/2014/main" id="{C6CC8637-AAF6-954A-9C09-1063B835CC2C}"/>
              </a:ext>
            </a:extLst>
          </p:cNvPr>
          <p:cNvSpPr>
            <a:spLocks noGrp="1"/>
          </p:cNvSpPr>
          <p:nvPr>
            <p:ph type="body" sz="half" idx="2"/>
          </p:nvPr>
        </p:nvSpPr>
        <p:spPr>
          <a:xfrm>
            <a:off x="839788" y="2057399"/>
            <a:ext cx="4333345" cy="4162423"/>
          </a:xfrm>
        </p:spPr>
        <p:txBody>
          <a:bodyPr>
            <a:normAutofit/>
          </a:bodyPr>
          <a:lstStyle>
            <a:lvl1pPr marL="285750" indent="-285750">
              <a:buFont typeface="System Font Regular"/>
              <a:buChar char="■"/>
              <a:defRPr sz="1800"/>
            </a:lvl1pPr>
            <a:lvl2pPr marL="742950" indent="-285750">
              <a:buFont typeface="System Font Regular"/>
              <a:buChar char="■"/>
              <a:defRPr sz="1800"/>
            </a:lvl2pPr>
            <a:lvl3pPr marL="1085850" indent="-171450">
              <a:buFont typeface="System Font Regular"/>
              <a:buChar char="■"/>
              <a:defRPr sz="1800"/>
            </a:lvl3pPr>
            <a:lvl4pPr marL="1543050" indent="-171450">
              <a:buFont typeface="System Font Regular"/>
              <a:buChar char="■"/>
              <a:defRPr sz="1800"/>
            </a:lvl4pPr>
            <a:lvl5pPr marL="2000250" indent="-171450">
              <a:buFont typeface="System Font Regular"/>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dirty="0"/>
          </a:p>
        </p:txBody>
      </p:sp>
    </p:spTree>
    <p:extLst>
      <p:ext uri="{BB962C8B-B14F-4D97-AF65-F5344CB8AC3E}">
        <p14:creationId xmlns:p14="http://schemas.microsoft.com/office/powerpoint/2010/main" val="3421688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ntent R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E39258-6676-744A-80B9-75CB65375942}"/>
              </a:ext>
            </a:extLst>
          </p:cNvPr>
          <p:cNvPicPr>
            <a:picLocks noChangeAspect="1"/>
          </p:cNvPicPr>
          <p:nvPr userDrawn="1"/>
        </p:nvPicPr>
        <p:blipFill>
          <a:blip r:embed="rId3"/>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86A6043F-025E-624E-A2B8-72D2E8FB24BF}"/>
              </a:ext>
            </a:extLst>
          </p:cNvPr>
          <p:cNvSpPr>
            <a:spLocks noGrp="1"/>
          </p:cNvSpPr>
          <p:nvPr>
            <p:ph type="dt" sz="half" idx="10"/>
          </p:nvPr>
        </p:nvSpPr>
        <p:spPr/>
        <p:txBody>
          <a:bodyPr/>
          <a:lstStyle>
            <a:lvl1pPr>
              <a:defRPr>
                <a:solidFill>
                  <a:schemeClr val="bg1"/>
                </a:solidFill>
              </a:defRPr>
            </a:lvl1pPr>
          </a:lstStyle>
          <a:p>
            <a:fld id="{1C5DBF63-9B61-5B4D-BC12-A52854D08702}" type="datetime3">
              <a:rPr lang="en-US" smtClean="0"/>
              <a:t>14 October 2020</a:t>
            </a:fld>
            <a:endParaRPr lang="x-none"/>
          </a:p>
        </p:txBody>
      </p:sp>
      <p:sp>
        <p:nvSpPr>
          <p:cNvPr id="4" name="Footer Placeholder 3">
            <a:extLst>
              <a:ext uri="{FF2B5EF4-FFF2-40B4-BE49-F238E27FC236}">
                <a16:creationId xmlns:a16="http://schemas.microsoft.com/office/drawing/2014/main" id="{55B14682-18C7-6F40-B924-1BB4372409F7}"/>
              </a:ext>
            </a:extLst>
          </p:cNvPr>
          <p:cNvSpPr>
            <a:spLocks noGrp="1"/>
          </p:cNvSpPr>
          <p:nvPr>
            <p:ph type="ftr" sz="quarter" idx="11"/>
          </p:nvPr>
        </p:nvSpPr>
        <p:spPr/>
        <p:txBody>
          <a:bodyPr/>
          <a:lstStyle/>
          <a:p>
            <a:pPr algn="r"/>
            <a:r>
              <a:rPr lang="en-GB"/>
              <a:t>Koppert Cress</a:t>
            </a:r>
            <a:endParaRPr lang="x-none"/>
          </a:p>
        </p:txBody>
      </p:sp>
      <p:sp>
        <p:nvSpPr>
          <p:cNvPr id="5" name="Slide Number Placeholder 4">
            <a:extLst>
              <a:ext uri="{FF2B5EF4-FFF2-40B4-BE49-F238E27FC236}">
                <a16:creationId xmlns:a16="http://schemas.microsoft.com/office/drawing/2014/main" id="{01691AAD-D581-2F4C-AD6D-23A4C67A59B2}"/>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6" name="Picture 5">
            <a:extLst>
              <a:ext uri="{FF2B5EF4-FFF2-40B4-BE49-F238E27FC236}">
                <a16:creationId xmlns:a16="http://schemas.microsoft.com/office/drawing/2014/main" id="{E6869DB1-8ACD-4A41-A196-C47195026C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
        <p:nvSpPr>
          <p:cNvPr id="13" name="Text Placeholder 10">
            <a:extLst>
              <a:ext uri="{FF2B5EF4-FFF2-40B4-BE49-F238E27FC236}">
                <a16:creationId xmlns:a16="http://schemas.microsoft.com/office/drawing/2014/main" id="{4624067C-7578-E048-A2AE-3091B104E971}"/>
              </a:ext>
            </a:extLst>
          </p:cNvPr>
          <p:cNvSpPr>
            <a:spLocks noGrp="1"/>
          </p:cNvSpPr>
          <p:nvPr>
            <p:ph type="body" sz="quarter" idx="13" hasCustomPrompt="1"/>
          </p:nvPr>
        </p:nvSpPr>
        <p:spPr>
          <a:xfrm>
            <a:off x="855133" y="4597400"/>
            <a:ext cx="2743200" cy="1622423"/>
          </a:xfrm>
        </p:spPr>
        <p:txBody>
          <a:bodyPr anchor="b">
            <a:normAutofit/>
          </a:bodyPr>
          <a:lstStyle>
            <a:lvl1pPr marL="0" indent="0">
              <a:buNone/>
              <a:defRPr sz="1200">
                <a:solidFill>
                  <a:schemeClr val="bg1"/>
                </a:solidFill>
              </a:defRPr>
            </a:lvl1pPr>
          </a:lstStyle>
          <a:p>
            <a:pPr lvl="0"/>
            <a:r>
              <a:rPr lang="en-GB" dirty="0"/>
              <a:t>Click to add caption</a:t>
            </a:r>
          </a:p>
        </p:txBody>
      </p:sp>
      <p:sp>
        <p:nvSpPr>
          <p:cNvPr id="14" name="Title 1">
            <a:extLst>
              <a:ext uri="{FF2B5EF4-FFF2-40B4-BE49-F238E27FC236}">
                <a16:creationId xmlns:a16="http://schemas.microsoft.com/office/drawing/2014/main" id="{622BA37C-DD15-424D-9A6B-3AB70BBA6DE4}"/>
              </a:ext>
            </a:extLst>
          </p:cNvPr>
          <p:cNvSpPr>
            <a:spLocks noGrp="1"/>
          </p:cNvSpPr>
          <p:nvPr>
            <p:ph type="title"/>
          </p:nvPr>
        </p:nvSpPr>
        <p:spPr>
          <a:xfrm>
            <a:off x="7003522" y="457200"/>
            <a:ext cx="4333345" cy="1600200"/>
          </a:xfrm>
        </p:spPr>
        <p:txBody>
          <a:bodyPr anchor="b">
            <a:normAutofit/>
          </a:bodyPr>
          <a:lstStyle>
            <a:lvl1pPr>
              <a:defRPr sz="3000"/>
            </a:lvl1pPr>
          </a:lstStyle>
          <a:p>
            <a:r>
              <a:rPr lang="en-GB"/>
              <a:t>Click to edit Master title style</a:t>
            </a:r>
            <a:endParaRPr lang="x-none" dirty="0"/>
          </a:p>
        </p:txBody>
      </p:sp>
      <p:sp>
        <p:nvSpPr>
          <p:cNvPr id="15" name="Text Placeholder 3">
            <a:extLst>
              <a:ext uri="{FF2B5EF4-FFF2-40B4-BE49-F238E27FC236}">
                <a16:creationId xmlns:a16="http://schemas.microsoft.com/office/drawing/2014/main" id="{BDBB568D-07F0-E64A-888B-DB452BB41029}"/>
              </a:ext>
            </a:extLst>
          </p:cNvPr>
          <p:cNvSpPr>
            <a:spLocks noGrp="1"/>
          </p:cNvSpPr>
          <p:nvPr>
            <p:ph type="body" sz="half" idx="2"/>
          </p:nvPr>
        </p:nvSpPr>
        <p:spPr>
          <a:xfrm>
            <a:off x="7003522" y="2057399"/>
            <a:ext cx="4333345" cy="4162423"/>
          </a:xfrm>
        </p:spPr>
        <p:txBody>
          <a:bodyPr>
            <a:normAutofit/>
          </a:bodyPr>
          <a:lstStyle>
            <a:lvl1pPr marL="285750" indent="-285750">
              <a:buFont typeface="System Font Regular"/>
              <a:buChar char="■"/>
              <a:defRPr sz="1800"/>
            </a:lvl1pPr>
            <a:lvl2pPr marL="742950" indent="-285750">
              <a:buFont typeface="System Font Regular"/>
              <a:buChar char="■"/>
              <a:defRPr sz="1800"/>
            </a:lvl2pPr>
            <a:lvl3pPr marL="1085850" indent="-171450">
              <a:buFont typeface="System Font Regular"/>
              <a:buChar char="■"/>
              <a:defRPr sz="1800"/>
            </a:lvl3pPr>
            <a:lvl4pPr marL="1543050" indent="-171450">
              <a:buFont typeface="System Font Regular"/>
              <a:buChar char="■"/>
              <a:defRPr sz="1800"/>
            </a:lvl4pPr>
            <a:lvl5pPr marL="2000250" indent="-171450">
              <a:buFont typeface="System Font Regular"/>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dirty="0"/>
          </a:p>
        </p:txBody>
      </p:sp>
    </p:spTree>
    <p:extLst>
      <p:ext uri="{BB962C8B-B14F-4D97-AF65-F5344CB8AC3E}">
        <p14:creationId xmlns:p14="http://schemas.microsoft.com/office/powerpoint/2010/main" val="147309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Caption Left v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1A5A27-E792-D940-B35B-4B3CF9A83B90}"/>
              </a:ext>
            </a:extLst>
          </p:cNvPr>
          <p:cNvSpPr/>
          <p:nvPr userDrawn="1"/>
        </p:nvSpPr>
        <p:spPr>
          <a:xfrm>
            <a:off x="0" y="3615267"/>
            <a:ext cx="12192000" cy="3242734"/>
          </a:xfrm>
          <a:prstGeom prst="rect">
            <a:avLst/>
          </a:prstGeom>
          <a:gradFill flip="none" rotWithShape="1">
            <a:gsLst>
              <a:gs pos="0">
                <a:schemeClr val="accent4">
                  <a:lumMod val="0"/>
                </a:schemeClr>
              </a:gs>
              <a:gs pos="100000">
                <a:schemeClr val="tx1">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lvl1pPr>
              <a:defRPr>
                <a:solidFill>
                  <a:schemeClr val="bg1"/>
                </a:solidFill>
              </a:defRPr>
            </a:lvl1pPr>
          </a:lstStyle>
          <a:p>
            <a:fld id="{1BCD3F49-AB9F-BE43-B63C-121E5BC40B97}" type="datetime3">
              <a:rPr lang="en-US" smtClean="0"/>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lvl1pPr>
              <a:defRPr>
                <a:solidFill>
                  <a:schemeClr val="bg1"/>
                </a:solidFill>
              </a:defRPr>
            </a:lvl1p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sp>
        <p:nvSpPr>
          <p:cNvPr id="5" name="Text Placeholder 10">
            <a:extLst>
              <a:ext uri="{FF2B5EF4-FFF2-40B4-BE49-F238E27FC236}">
                <a16:creationId xmlns:a16="http://schemas.microsoft.com/office/drawing/2014/main" id="{E4A5072D-C01E-C641-AA44-C5991D71F63A}"/>
              </a:ext>
            </a:extLst>
          </p:cNvPr>
          <p:cNvSpPr>
            <a:spLocks noGrp="1"/>
          </p:cNvSpPr>
          <p:nvPr>
            <p:ph type="body" sz="quarter" idx="13" hasCustomPrompt="1"/>
          </p:nvPr>
        </p:nvSpPr>
        <p:spPr>
          <a:xfrm>
            <a:off x="846667" y="4597400"/>
            <a:ext cx="2743200" cy="1622423"/>
          </a:xfrm>
        </p:spPr>
        <p:txBody>
          <a:bodyPr anchor="b">
            <a:normAutofit/>
          </a:bodyPr>
          <a:lstStyle>
            <a:lvl1pPr marL="0" indent="0">
              <a:buNone/>
              <a:defRPr sz="1200">
                <a:solidFill>
                  <a:schemeClr val="bg1"/>
                </a:solidFill>
              </a:defRPr>
            </a:lvl1pPr>
          </a:lstStyle>
          <a:p>
            <a:pPr lvl="0"/>
            <a:r>
              <a:rPr lang="en-GB" dirty="0"/>
              <a:t>Click to add caption</a:t>
            </a:r>
          </a:p>
        </p:txBody>
      </p:sp>
      <p:pic>
        <p:nvPicPr>
          <p:cNvPr id="6" name="Picture 5">
            <a:extLst>
              <a:ext uri="{FF2B5EF4-FFF2-40B4-BE49-F238E27FC236}">
                <a16:creationId xmlns:a16="http://schemas.microsoft.com/office/drawing/2014/main" id="{25E0EB4C-4F54-154B-B146-D413E154F9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3754492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with Caption Left v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lvl1pPr>
              <a:defRPr>
                <a:solidFill>
                  <a:schemeClr val="accent5"/>
                </a:solidFill>
              </a:defRPr>
            </a:lvl1pPr>
          </a:lstStyle>
          <a:p>
            <a:fld id="{1BCD3F49-AB9F-BE43-B63C-121E5BC40B97}" type="datetime3">
              <a:rPr lang="en-US" smtClean="0"/>
              <a:pPr/>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lvl1pPr>
              <a:defRPr>
                <a:solidFill>
                  <a:schemeClr val="accent5"/>
                </a:solidFill>
              </a:defRPr>
            </a:lvl1p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lvl1pPr>
              <a:defRPr>
                <a:solidFill>
                  <a:schemeClr val="accent5"/>
                </a:solidFill>
              </a:defRPr>
            </a:lvl1pPr>
          </a:lstStyle>
          <a:p>
            <a:fld id="{C38BA002-2516-2F40-86ED-B9F2577A1C2F}" type="slidenum">
              <a:rPr lang="x-none" smtClean="0"/>
              <a:pPr/>
              <a:t>‹nr.›</a:t>
            </a:fld>
            <a:endParaRPr lang="x-none"/>
          </a:p>
        </p:txBody>
      </p:sp>
      <p:sp>
        <p:nvSpPr>
          <p:cNvPr id="5" name="Text Placeholder 10">
            <a:extLst>
              <a:ext uri="{FF2B5EF4-FFF2-40B4-BE49-F238E27FC236}">
                <a16:creationId xmlns:a16="http://schemas.microsoft.com/office/drawing/2014/main" id="{E4A5072D-C01E-C641-AA44-C5991D71F63A}"/>
              </a:ext>
            </a:extLst>
          </p:cNvPr>
          <p:cNvSpPr>
            <a:spLocks noGrp="1"/>
          </p:cNvSpPr>
          <p:nvPr>
            <p:ph type="body" sz="quarter" idx="13" hasCustomPrompt="1"/>
          </p:nvPr>
        </p:nvSpPr>
        <p:spPr>
          <a:xfrm>
            <a:off x="846667" y="4597400"/>
            <a:ext cx="2743200" cy="1622423"/>
          </a:xfrm>
        </p:spPr>
        <p:txBody>
          <a:bodyPr anchor="b">
            <a:normAutofit/>
          </a:bodyPr>
          <a:lstStyle>
            <a:lvl1pPr marL="0" indent="0">
              <a:buNone/>
              <a:defRPr sz="1200">
                <a:solidFill>
                  <a:schemeClr val="tx1"/>
                </a:solidFill>
              </a:defRPr>
            </a:lvl1pPr>
          </a:lstStyle>
          <a:p>
            <a:pPr lvl="0"/>
            <a:r>
              <a:rPr lang="en-GB" dirty="0"/>
              <a:t>Click to add caption</a:t>
            </a:r>
          </a:p>
        </p:txBody>
      </p:sp>
      <p:pic>
        <p:nvPicPr>
          <p:cNvPr id="6" name="Picture 5">
            <a:extLst>
              <a:ext uri="{FF2B5EF4-FFF2-40B4-BE49-F238E27FC236}">
                <a16:creationId xmlns:a16="http://schemas.microsoft.com/office/drawing/2014/main" id="{25E0EB4C-4F54-154B-B146-D413E154F9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3240889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Caption Right v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884CDC-9FA7-764E-A7CF-486F94E0942E}"/>
              </a:ext>
            </a:extLst>
          </p:cNvPr>
          <p:cNvSpPr/>
          <p:nvPr userDrawn="1"/>
        </p:nvSpPr>
        <p:spPr>
          <a:xfrm>
            <a:off x="0" y="3615267"/>
            <a:ext cx="12192000" cy="3242734"/>
          </a:xfrm>
          <a:prstGeom prst="rect">
            <a:avLst/>
          </a:prstGeom>
          <a:gradFill flip="none" rotWithShape="1">
            <a:gsLst>
              <a:gs pos="0">
                <a:schemeClr val="accent4">
                  <a:lumMod val="0"/>
                </a:schemeClr>
              </a:gs>
              <a:gs pos="100000">
                <a:schemeClr val="tx1">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lvl1pPr>
              <a:defRPr>
                <a:solidFill>
                  <a:schemeClr val="bg1"/>
                </a:solidFill>
              </a:defRPr>
            </a:lvl1pPr>
          </a:lstStyle>
          <a:p>
            <a:fld id="{7FDAB40A-1980-884F-ABEB-7029828B64F8}" type="datetime3">
              <a:rPr lang="en-US" smtClean="0"/>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lvl1pPr>
              <a:defRPr>
                <a:solidFill>
                  <a:schemeClr val="bg1"/>
                </a:solidFill>
              </a:defRPr>
            </a:lvl1p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sp>
        <p:nvSpPr>
          <p:cNvPr id="5" name="Text Placeholder 10">
            <a:extLst>
              <a:ext uri="{FF2B5EF4-FFF2-40B4-BE49-F238E27FC236}">
                <a16:creationId xmlns:a16="http://schemas.microsoft.com/office/drawing/2014/main" id="{E4A5072D-C01E-C641-AA44-C5991D71F63A}"/>
              </a:ext>
            </a:extLst>
          </p:cNvPr>
          <p:cNvSpPr>
            <a:spLocks noGrp="1"/>
          </p:cNvSpPr>
          <p:nvPr>
            <p:ph type="body" sz="quarter" idx="13" hasCustomPrompt="1"/>
          </p:nvPr>
        </p:nvSpPr>
        <p:spPr>
          <a:xfrm>
            <a:off x="8610600" y="4597400"/>
            <a:ext cx="2743200" cy="1622423"/>
          </a:xfrm>
        </p:spPr>
        <p:txBody>
          <a:bodyPr anchor="b">
            <a:normAutofit/>
          </a:bodyPr>
          <a:lstStyle>
            <a:lvl1pPr marL="0" indent="0">
              <a:buNone/>
              <a:defRPr sz="1200">
                <a:solidFill>
                  <a:schemeClr val="bg1"/>
                </a:solidFill>
              </a:defRPr>
            </a:lvl1pPr>
          </a:lstStyle>
          <a:p>
            <a:pPr lvl="0"/>
            <a:r>
              <a:rPr lang="en-GB" dirty="0"/>
              <a:t>Click to add caption</a:t>
            </a:r>
          </a:p>
        </p:txBody>
      </p:sp>
      <p:pic>
        <p:nvPicPr>
          <p:cNvPr id="7" name="Picture 6">
            <a:extLst>
              <a:ext uri="{FF2B5EF4-FFF2-40B4-BE49-F238E27FC236}">
                <a16:creationId xmlns:a16="http://schemas.microsoft.com/office/drawing/2014/main" id="{2DCC73DA-6BFF-ED40-8E6F-406BAF8885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2546773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Right v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lvl1pPr>
              <a:defRPr>
                <a:solidFill>
                  <a:schemeClr val="accent5"/>
                </a:solidFill>
              </a:defRPr>
            </a:lvl1pPr>
          </a:lstStyle>
          <a:p>
            <a:fld id="{7FDAB40A-1980-884F-ABEB-7029828B64F8}" type="datetime3">
              <a:rPr lang="en-US" smtClean="0"/>
              <a:pPr/>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lvl1pPr>
              <a:defRPr>
                <a:solidFill>
                  <a:schemeClr val="accent5"/>
                </a:solidFill>
              </a:defRPr>
            </a:lvl1p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lvl1pPr>
              <a:defRPr>
                <a:solidFill>
                  <a:schemeClr val="accent5"/>
                </a:solidFill>
              </a:defRPr>
            </a:lvl1pPr>
          </a:lstStyle>
          <a:p>
            <a:fld id="{C38BA002-2516-2F40-86ED-B9F2577A1C2F}" type="slidenum">
              <a:rPr lang="x-none" smtClean="0"/>
              <a:pPr/>
              <a:t>‹nr.›</a:t>
            </a:fld>
            <a:endParaRPr lang="x-none"/>
          </a:p>
        </p:txBody>
      </p:sp>
      <p:sp>
        <p:nvSpPr>
          <p:cNvPr id="5" name="Text Placeholder 10">
            <a:extLst>
              <a:ext uri="{FF2B5EF4-FFF2-40B4-BE49-F238E27FC236}">
                <a16:creationId xmlns:a16="http://schemas.microsoft.com/office/drawing/2014/main" id="{E4A5072D-C01E-C641-AA44-C5991D71F63A}"/>
              </a:ext>
            </a:extLst>
          </p:cNvPr>
          <p:cNvSpPr>
            <a:spLocks noGrp="1"/>
          </p:cNvSpPr>
          <p:nvPr>
            <p:ph type="body" sz="quarter" idx="13" hasCustomPrompt="1"/>
          </p:nvPr>
        </p:nvSpPr>
        <p:spPr>
          <a:xfrm>
            <a:off x="8610600" y="4597400"/>
            <a:ext cx="2743200" cy="1622423"/>
          </a:xfrm>
        </p:spPr>
        <p:txBody>
          <a:bodyPr anchor="b">
            <a:normAutofit/>
          </a:bodyPr>
          <a:lstStyle>
            <a:lvl1pPr marL="0" indent="0">
              <a:buNone/>
              <a:defRPr sz="1200">
                <a:solidFill>
                  <a:schemeClr val="tx1"/>
                </a:solidFill>
              </a:defRPr>
            </a:lvl1pPr>
          </a:lstStyle>
          <a:p>
            <a:pPr lvl="0"/>
            <a:r>
              <a:rPr lang="en-GB" dirty="0"/>
              <a:t>Click to add caption</a:t>
            </a:r>
          </a:p>
        </p:txBody>
      </p:sp>
      <p:pic>
        <p:nvPicPr>
          <p:cNvPr id="7" name="Picture 6">
            <a:extLst>
              <a:ext uri="{FF2B5EF4-FFF2-40B4-BE49-F238E27FC236}">
                <a16:creationId xmlns:a16="http://schemas.microsoft.com/office/drawing/2014/main" id="{2DCC73DA-6BFF-ED40-8E6F-406BAF8885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105249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 Gri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5BA6F75A-6F9A-0142-8968-465E6153A7EE}"/>
              </a:ext>
            </a:extLst>
          </p:cNvPr>
          <p:cNvPicPr>
            <a:picLocks noChangeAspect="1"/>
          </p:cNvPicPr>
          <p:nvPr userDrawn="1"/>
        </p:nvPicPr>
        <p:blipFill>
          <a:blip r:embed="rId3">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23F329-1CE0-A24A-B927-1D20B1F77143}"/>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x-none" dirty="0"/>
          </a:p>
        </p:txBody>
      </p:sp>
      <p:sp>
        <p:nvSpPr>
          <p:cNvPr id="3" name="Date Placeholder 2">
            <a:extLst>
              <a:ext uri="{FF2B5EF4-FFF2-40B4-BE49-F238E27FC236}">
                <a16:creationId xmlns:a16="http://schemas.microsoft.com/office/drawing/2014/main" id="{86A6043F-025E-624E-A2B8-72D2E8FB24BF}"/>
              </a:ext>
            </a:extLst>
          </p:cNvPr>
          <p:cNvSpPr>
            <a:spLocks noGrp="1"/>
          </p:cNvSpPr>
          <p:nvPr>
            <p:ph type="dt" sz="half" idx="10"/>
          </p:nvPr>
        </p:nvSpPr>
        <p:spPr/>
        <p:txBody>
          <a:bodyPr/>
          <a:lstStyle/>
          <a:p>
            <a:fld id="{018E9597-00EC-F14A-BA7A-C0A86E93F87D}" type="datetime3">
              <a:rPr lang="en-US" smtClean="0"/>
              <a:t>14 October 2020</a:t>
            </a:fld>
            <a:endParaRPr lang="x-none"/>
          </a:p>
        </p:txBody>
      </p:sp>
      <p:sp>
        <p:nvSpPr>
          <p:cNvPr id="4" name="Footer Placeholder 3">
            <a:extLst>
              <a:ext uri="{FF2B5EF4-FFF2-40B4-BE49-F238E27FC236}">
                <a16:creationId xmlns:a16="http://schemas.microsoft.com/office/drawing/2014/main" id="{55B14682-18C7-6F40-B924-1BB4372409F7}"/>
              </a:ext>
            </a:extLst>
          </p:cNvPr>
          <p:cNvSpPr>
            <a:spLocks noGrp="1"/>
          </p:cNvSpPr>
          <p:nvPr>
            <p:ph type="ftr" sz="quarter" idx="11"/>
          </p:nvPr>
        </p:nvSpPr>
        <p:spPr/>
        <p:txBody>
          <a:bodyPr/>
          <a:lstStyle/>
          <a:p>
            <a:pPr algn="r"/>
            <a:r>
              <a:rPr lang="en-GB"/>
              <a:t>Koppert Cress</a:t>
            </a:r>
            <a:endParaRPr lang="x-none"/>
          </a:p>
        </p:txBody>
      </p:sp>
      <p:sp>
        <p:nvSpPr>
          <p:cNvPr id="5" name="Slide Number Placeholder 4">
            <a:extLst>
              <a:ext uri="{FF2B5EF4-FFF2-40B4-BE49-F238E27FC236}">
                <a16:creationId xmlns:a16="http://schemas.microsoft.com/office/drawing/2014/main" id="{01691AAD-D581-2F4C-AD6D-23A4C67A59B2}"/>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6" name="Picture 5">
            <a:extLst>
              <a:ext uri="{FF2B5EF4-FFF2-40B4-BE49-F238E27FC236}">
                <a16:creationId xmlns:a16="http://schemas.microsoft.com/office/drawing/2014/main" id="{E6869DB1-8ACD-4A41-A196-C47195026C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4007096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3F329-1CE0-A24A-B927-1D20B1F77143}"/>
              </a:ext>
            </a:extLst>
          </p:cNvPr>
          <p:cNvSpPr>
            <a:spLocks noGrp="1"/>
          </p:cNvSpPr>
          <p:nvPr>
            <p:ph type="title"/>
          </p:nvPr>
        </p:nvSpPr>
        <p:spPr/>
        <p:txBody>
          <a:bodyPr/>
          <a:lstStyle/>
          <a:p>
            <a:r>
              <a:rPr lang="en-GB"/>
              <a:t>Click to edit Master title style</a:t>
            </a:r>
            <a:endParaRPr lang="x-none" dirty="0"/>
          </a:p>
        </p:txBody>
      </p:sp>
      <p:sp>
        <p:nvSpPr>
          <p:cNvPr id="3" name="Date Placeholder 2">
            <a:extLst>
              <a:ext uri="{FF2B5EF4-FFF2-40B4-BE49-F238E27FC236}">
                <a16:creationId xmlns:a16="http://schemas.microsoft.com/office/drawing/2014/main" id="{86A6043F-025E-624E-A2B8-72D2E8FB24BF}"/>
              </a:ext>
            </a:extLst>
          </p:cNvPr>
          <p:cNvSpPr>
            <a:spLocks noGrp="1"/>
          </p:cNvSpPr>
          <p:nvPr>
            <p:ph type="dt" sz="half" idx="10"/>
          </p:nvPr>
        </p:nvSpPr>
        <p:spPr/>
        <p:txBody>
          <a:bodyPr/>
          <a:lstStyle/>
          <a:p>
            <a:fld id="{FF3A2C81-8493-0B45-B34A-D5373E1AA946}" type="datetime3">
              <a:rPr lang="en-US" smtClean="0"/>
              <a:t>14 October 2020</a:t>
            </a:fld>
            <a:endParaRPr lang="x-none"/>
          </a:p>
        </p:txBody>
      </p:sp>
      <p:sp>
        <p:nvSpPr>
          <p:cNvPr id="4" name="Footer Placeholder 3">
            <a:extLst>
              <a:ext uri="{FF2B5EF4-FFF2-40B4-BE49-F238E27FC236}">
                <a16:creationId xmlns:a16="http://schemas.microsoft.com/office/drawing/2014/main" id="{55B14682-18C7-6F40-B924-1BB4372409F7}"/>
              </a:ext>
            </a:extLst>
          </p:cNvPr>
          <p:cNvSpPr>
            <a:spLocks noGrp="1"/>
          </p:cNvSpPr>
          <p:nvPr>
            <p:ph type="ftr" sz="quarter" idx="11"/>
          </p:nvPr>
        </p:nvSpPr>
        <p:spPr/>
        <p:txBody>
          <a:bodyPr/>
          <a:lstStyle/>
          <a:p>
            <a:pPr algn="r"/>
            <a:r>
              <a:rPr lang="en-GB"/>
              <a:t>Koppert Cress</a:t>
            </a:r>
            <a:endParaRPr lang="x-none"/>
          </a:p>
        </p:txBody>
      </p:sp>
      <p:sp>
        <p:nvSpPr>
          <p:cNvPr id="5" name="Slide Number Placeholder 4">
            <a:extLst>
              <a:ext uri="{FF2B5EF4-FFF2-40B4-BE49-F238E27FC236}">
                <a16:creationId xmlns:a16="http://schemas.microsoft.com/office/drawing/2014/main" id="{01691AAD-D581-2F4C-AD6D-23A4C67A59B2}"/>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6" name="Picture 5">
            <a:extLst>
              <a:ext uri="{FF2B5EF4-FFF2-40B4-BE49-F238E27FC236}">
                <a16:creationId xmlns:a16="http://schemas.microsoft.com/office/drawing/2014/main" id="{E6869DB1-8ACD-4A41-A196-C47195026C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181297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AD99-0EEA-D640-B755-0F459FDB2924}"/>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62026B12-FBF7-A445-AD0A-1AF57FDE8F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dirty="0"/>
          </a:p>
        </p:txBody>
      </p:sp>
      <p:sp>
        <p:nvSpPr>
          <p:cNvPr id="4" name="Date Placeholder 3">
            <a:extLst>
              <a:ext uri="{FF2B5EF4-FFF2-40B4-BE49-F238E27FC236}">
                <a16:creationId xmlns:a16="http://schemas.microsoft.com/office/drawing/2014/main" id="{DE75C455-3547-3845-8EA2-2F46EBF115A7}"/>
              </a:ext>
            </a:extLst>
          </p:cNvPr>
          <p:cNvSpPr>
            <a:spLocks noGrp="1"/>
          </p:cNvSpPr>
          <p:nvPr>
            <p:ph type="dt" sz="half" idx="10"/>
          </p:nvPr>
        </p:nvSpPr>
        <p:spPr/>
        <p:txBody>
          <a:bodyPr/>
          <a:lstStyle/>
          <a:p>
            <a:fld id="{CEEBFAC8-177E-A845-9407-B74F0FC817D8}" type="datetime3">
              <a:rPr lang="en-US" smtClean="0"/>
              <a:t>14 October 2020</a:t>
            </a:fld>
            <a:endParaRPr lang="x-none"/>
          </a:p>
        </p:txBody>
      </p:sp>
      <p:sp>
        <p:nvSpPr>
          <p:cNvPr id="5" name="Footer Placeholder 4">
            <a:extLst>
              <a:ext uri="{FF2B5EF4-FFF2-40B4-BE49-F238E27FC236}">
                <a16:creationId xmlns:a16="http://schemas.microsoft.com/office/drawing/2014/main" id="{13ED21DC-E75D-E245-A67E-0EA9BF8C4EEE}"/>
              </a:ext>
            </a:extLst>
          </p:cNvPr>
          <p:cNvSpPr>
            <a:spLocks noGrp="1"/>
          </p:cNvSpPr>
          <p:nvPr>
            <p:ph type="ftr" sz="quarter" idx="11"/>
          </p:nvPr>
        </p:nvSpPr>
        <p:spPr/>
        <p:txBody>
          <a:bodyPr/>
          <a:lstStyle>
            <a:lvl1pPr algn="r">
              <a:defRPr/>
            </a:lvl1pPr>
          </a:lstStyle>
          <a:p>
            <a:r>
              <a:rPr lang="en-GB"/>
              <a:t>Koppert Cress</a:t>
            </a:r>
            <a:endParaRPr lang="x-none"/>
          </a:p>
        </p:txBody>
      </p:sp>
      <p:sp>
        <p:nvSpPr>
          <p:cNvPr id="6" name="Slide Number Placeholder 5">
            <a:extLst>
              <a:ext uri="{FF2B5EF4-FFF2-40B4-BE49-F238E27FC236}">
                <a16:creationId xmlns:a16="http://schemas.microsoft.com/office/drawing/2014/main" id="{22D759D3-BAE8-E94A-885F-9947CDD57EBB}"/>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8" name="Picture 7">
            <a:extLst>
              <a:ext uri="{FF2B5EF4-FFF2-40B4-BE49-F238E27FC236}">
                <a16:creationId xmlns:a16="http://schemas.microsoft.com/office/drawing/2014/main" id="{2FB0DBB1-DCB8-E746-B9A6-D13DBC3CC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1406346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26B12-FBF7-A445-AD0A-1AF57FDE8F2B}"/>
              </a:ext>
            </a:extLst>
          </p:cNvPr>
          <p:cNvSpPr>
            <a:spLocks noGrp="1"/>
          </p:cNvSpPr>
          <p:nvPr>
            <p:ph idx="1" hasCustomPrompt="1"/>
          </p:nvPr>
        </p:nvSpPr>
        <p:spPr>
          <a:xfrm>
            <a:off x="838200" y="365125"/>
            <a:ext cx="10515600" cy="5811838"/>
          </a:xfrm>
        </p:spPr>
        <p:txBody>
          <a:bodyPr anchor="ctr" anchorCtr="1">
            <a:noAutofit/>
          </a:bodyPr>
          <a:lstStyle>
            <a:lvl1pPr marL="0" indent="0" algn="ctr">
              <a:buNone/>
              <a:defRPr sz="6000" b="1">
                <a:solidFill>
                  <a:srgbClr val="63646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nl-NL" noProof="0" dirty="0"/>
              <a:t>CLICK TO EDIT MASTER TEXT STYLES</a:t>
            </a:r>
          </a:p>
        </p:txBody>
      </p:sp>
      <p:sp>
        <p:nvSpPr>
          <p:cNvPr id="4" name="Date Placeholder 3">
            <a:extLst>
              <a:ext uri="{FF2B5EF4-FFF2-40B4-BE49-F238E27FC236}">
                <a16:creationId xmlns:a16="http://schemas.microsoft.com/office/drawing/2014/main" id="{DE75C455-3547-3845-8EA2-2F46EBF115A7}"/>
              </a:ext>
            </a:extLst>
          </p:cNvPr>
          <p:cNvSpPr>
            <a:spLocks noGrp="1"/>
          </p:cNvSpPr>
          <p:nvPr>
            <p:ph type="dt" sz="half" idx="10"/>
          </p:nvPr>
        </p:nvSpPr>
        <p:spPr/>
        <p:txBody>
          <a:bodyPr/>
          <a:lstStyle/>
          <a:p>
            <a:fld id="{CEEBFAC8-177E-A845-9407-B74F0FC817D8}" type="datetime3">
              <a:rPr lang="en-US" smtClean="0"/>
              <a:t>14 October 2020</a:t>
            </a:fld>
            <a:endParaRPr lang="x-none"/>
          </a:p>
        </p:txBody>
      </p:sp>
      <p:sp>
        <p:nvSpPr>
          <p:cNvPr id="5" name="Footer Placeholder 4">
            <a:extLst>
              <a:ext uri="{FF2B5EF4-FFF2-40B4-BE49-F238E27FC236}">
                <a16:creationId xmlns:a16="http://schemas.microsoft.com/office/drawing/2014/main" id="{13ED21DC-E75D-E245-A67E-0EA9BF8C4EEE}"/>
              </a:ext>
            </a:extLst>
          </p:cNvPr>
          <p:cNvSpPr>
            <a:spLocks noGrp="1"/>
          </p:cNvSpPr>
          <p:nvPr>
            <p:ph type="ftr" sz="quarter" idx="11"/>
          </p:nvPr>
        </p:nvSpPr>
        <p:spPr/>
        <p:txBody>
          <a:bodyPr/>
          <a:lstStyle>
            <a:lvl1pPr algn="r">
              <a:defRPr/>
            </a:lvl1pPr>
          </a:lstStyle>
          <a:p>
            <a:r>
              <a:rPr lang="en-GB"/>
              <a:t>Koppert Cress</a:t>
            </a:r>
            <a:endParaRPr lang="x-none"/>
          </a:p>
        </p:txBody>
      </p:sp>
      <p:sp>
        <p:nvSpPr>
          <p:cNvPr id="6" name="Slide Number Placeholder 5">
            <a:extLst>
              <a:ext uri="{FF2B5EF4-FFF2-40B4-BE49-F238E27FC236}">
                <a16:creationId xmlns:a16="http://schemas.microsoft.com/office/drawing/2014/main" id="{22D759D3-BAE8-E94A-885F-9947CDD57EBB}"/>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8" name="Picture 7">
            <a:extLst>
              <a:ext uri="{FF2B5EF4-FFF2-40B4-BE49-F238E27FC236}">
                <a16:creationId xmlns:a16="http://schemas.microsoft.com/office/drawing/2014/main" id="{2FB0DBB1-DCB8-E746-B9A6-D13DBC3CC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997294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p>
            <a:fld id="{0F9BB453-A0CD-564F-9374-B05B61CA0499}" type="datetime3">
              <a:rPr lang="en-US" smtClean="0"/>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p>
            <a:fld id="{C38BA002-2516-2F40-86ED-B9F2577A1C2F}" type="slidenum">
              <a:rPr lang="x-none" smtClean="0"/>
              <a:t>‹nr.›</a:t>
            </a:fld>
            <a:endParaRPr lang="x-none"/>
          </a:p>
        </p:txBody>
      </p:sp>
    </p:spTree>
    <p:extLst>
      <p:ext uri="{BB962C8B-B14F-4D97-AF65-F5344CB8AC3E}">
        <p14:creationId xmlns:p14="http://schemas.microsoft.com/office/powerpoint/2010/main" val="1685398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3654224"/>
            <a:ext cx="10515600" cy="2022473"/>
          </a:xfrm>
        </p:spPr>
        <p:txBody>
          <a:bodyPr anchor="ctr" anchorCtr="0">
            <a:normAutofit/>
          </a:bodyPr>
          <a:lstStyle>
            <a:lvl1pPr algn="ctr">
              <a:defRPr sz="4800" b="0"/>
            </a:lvl1pPr>
          </a:lstStyle>
          <a:p>
            <a:r>
              <a:rPr lang="en-GB"/>
              <a:t>Click to edit Master title style</a:t>
            </a:r>
            <a:endParaRPr lang="x-none" dirty="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85850219-777B-D14C-9F75-C933CED828D3}"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3150" y="0"/>
            <a:ext cx="4965700" cy="4141978"/>
          </a:xfrm>
          <a:prstGeom prst="rect">
            <a:avLst/>
          </a:prstGeom>
        </p:spPr>
      </p:pic>
      <p:pic>
        <p:nvPicPr>
          <p:cNvPr id="8" name="Picture 7">
            <a:extLst>
              <a:ext uri="{FF2B5EF4-FFF2-40B4-BE49-F238E27FC236}">
                <a16:creationId xmlns:a16="http://schemas.microsoft.com/office/drawing/2014/main" id="{C4CDA3E6-8006-EC4A-8C3C-2E20E17B74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0634" y="5833961"/>
            <a:ext cx="2550731" cy="365125"/>
          </a:xfrm>
          <a:prstGeom prst="rect">
            <a:avLst/>
          </a:prstGeom>
        </p:spPr>
      </p:pic>
    </p:spTree>
    <p:extLst>
      <p:ext uri="{BB962C8B-B14F-4D97-AF65-F5344CB8AC3E}">
        <p14:creationId xmlns:p14="http://schemas.microsoft.com/office/powerpoint/2010/main" val="3997110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Title Slide Extr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3654224"/>
            <a:ext cx="5257800" cy="2022473"/>
          </a:xfrm>
        </p:spPr>
        <p:txBody>
          <a:bodyPr anchor="ctr" anchorCtr="0">
            <a:normAutofit/>
          </a:bodyPr>
          <a:lstStyle>
            <a:lvl1pPr algn="ctr">
              <a:defRPr sz="4800" b="0"/>
            </a:lvl1pPr>
          </a:lstStyle>
          <a:p>
            <a:r>
              <a:rPr lang="en-GB"/>
              <a:t>Click to edit Master title style</a:t>
            </a:r>
            <a:endParaRPr lang="x-none" dirty="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12AC39E2-D02E-8C43-AF73-FC6ECE7D7151}"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250" y="0"/>
            <a:ext cx="4965700" cy="4141978"/>
          </a:xfrm>
          <a:prstGeom prst="rect">
            <a:avLst/>
          </a:prstGeom>
        </p:spPr>
      </p:pic>
      <p:pic>
        <p:nvPicPr>
          <p:cNvPr id="8" name="Picture 7">
            <a:extLst>
              <a:ext uri="{FF2B5EF4-FFF2-40B4-BE49-F238E27FC236}">
                <a16:creationId xmlns:a16="http://schemas.microsoft.com/office/drawing/2014/main" id="{C4CDA3E6-8006-EC4A-8C3C-2E20E17B74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2175" y="2119504"/>
            <a:ext cx="2550731" cy="365125"/>
          </a:xfrm>
          <a:prstGeom prst="rect">
            <a:avLst/>
          </a:prstGeom>
        </p:spPr>
      </p:pic>
      <p:cxnSp>
        <p:nvCxnSpPr>
          <p:cNvPr id="12" name="Straight Connector 11">
            <a:extLst>
              <a:ext uri="{FF2B5EF4-FFF2-40B4-BE49-F238E27FC236}">
                <a16:creationId xmlns:a16="http://schemas.microsoft.com/office/drawing/2014/main" id="{53F2EE3A-8EBF-844B-A49D-61194F594D6E}"/>
              </a:ext>
            </a:extLst>
          </p:cNvPr>
          <p:cNvCxnSpPr>
            <a:cxnSpLocks/>
          </p:cNvCxnSpPr>
          <p:nvPr userDrawn="1"/>
        </p:nvCxnSpPr>
        <p:spPr>
          <a:xfrm flipV="1">
            <a:off x="6241143" y="820057"/>
            <a:ext cx="0" cy="4856641"/>
          </a:xfrm>
          <a:prstGeom prst="line">
            <a:avLst/>
          </a:prstGeom>
        </p:spPr>
        <p:style>
          <a:lnRef idx="2">
            <a:schemeClr val="accent4"/>
          </a:lnRef>
          <a:fillRef idx="0">
            <a:schemeClr val="accent4"/>
          </a:fillRef>
          <a:effectRef idx="1">
            <a:schemeClr val="accent4"/>
          </a:effectRef>
          <a:fontRef idx="minor">
            <a:schemeClr val="tx1"/>
          </a:fontRef>
        </p:style>
      </p:cxnSp>
      <p:sp>
        <p:nvSpPr>
          <p:cNvPr id="16" name="TextBox 15">
            <a:extLst>
              <a:ext uri="{FF2B5EF4-FFF2-40B4-BE49-F238E27FC236}">
                <a16:creationId xmlns:a16="http://schemas.microsoft.com/office/drawing/2014/main" id="{9E7D6488-B566-A54D-9FCD-30A498188256}"/>
              </a:ext>
            </a:extLst>
          </p:cNvPr>
          <p:cNvSpPr txBox="1"/>
          <p:nvPr userDrawn="1"/>
        </p:nvSpPr>
        <p:spPr>
          <a:xfrm>
            <a:off x="6386287" y="1666914"/>
            <a:ext cx="3705980" cy="369332"/>
          </a:xfrm>
          <a:prstGeom prst="rect">
            <a:avLst/>
          </a:prstGeom>
          <a:noFill/>
        </p:spPr>
        <p:txBody>
          <a:bodyPr wrap="square" rtlCol="0">
            <a:spAutoFit/>
          </a:bodyPr>
          <a:lstStyle/>
          <a:p>
            <a:r>
              <a:rPr lang="x-none">
                <a:solidFill>
                  <a:srgbClr val="636462"/>
                </a:solidFill>
              </a:rPr>
              <a:t>WWW.KOPPERTCRESS.COM</a:t>
            </a:r>
          </a:p>
        </p:txBody>
      </p:sp>
      <p:sp>
        <p:nvSpPr>
          <p:cNvPr id="17" name="TextBox 16">
            <a:extLst>
              <a:ext uri="{FF2B5EF4-FFF2-40B4-BE49-F238E27FC236}">
                <a16:creationId xmlns:a16="http://schemas.microsoft.com/office/drawing/2014/main" id="{659976D8-F560-B044-B781-1C10CAF0DC28}"/>
              </a:ext>
            </a:extLst>
          </p:cNvPr>
          <p:cNvSpPr txBox="1"/>
          <p:nvPr userDrawn="1"/>
        </p:nvSpPr>
        <p:spPr>
          <a:xfrm>
            <a:off x="6386286" y="2567887"/>
            <a:ext cx="4965681" cy="3108810"/>
          </a:xfrm>
          <a:prstGeom prst="rect">
            <a:avLst/>
          </a:prstGeom>
          <a:noFill/>
        </p:spPr>
        <p:txBody>
          <a:bodyPr wrap="square" rtlCol="0" anchor="b" anchorCtr="0">
            <a:normAutofit/>
          </a:bodyPr>
          <a:lstStyle/>
          <a:p>
            <a:pPr lvl="0">
              <a:spcBef>
                <a:spcPts val="500"/>
              </a:spcBef>
            </a:pPr>
            <a:r>
              <a:rPr lang="en-GB" sz="1800"/>
              <a:t>LinkedIn	Koppert Cress</a:t>
            </a:r>
          </a:p>
          <a:p>
            <a:pPr lvl="0">
              <a:spcBef>
                <a:spcPts val="500"/>
              </a:spcBef>
            </a:pPr>
            <a:r>
              <a:rPr lang="en-GB" sz="1800"/>
              <a:t>YouTube	/</a:t>
            </a:r>
            <a:r>
              <a:rPr lang="en-GB" sz="1800" err="1"/>
              <a:t>KoppertCress</a:t>
            </a:r>
            <a:endParaRPr lang="en-GB" sz="1800"/>
          </a:p>
          <a:p>
            <a:pPr lvl="0">
              <a:spcBef>
                <a:spcPts val="500"/>
              </a:spcBef>
            </a:pPr>
            <a:r>
              <a:rPr lang="en-GB" sz="1800"/>
              <a:t>Instagram	@</a:t>
            </a:r>
            <a:r>
              <a:rPr lang="en-GB" sz="1800" err="1"/>
              <a:t>KoppertCress</a:t>
            </a:r>
            <a:endParaRPr lang="en-GB" sz="1800"/>
          </a:p>
          <a:p>
            <a:pPr lvl="0">
              <a:spcBef>
                <a:spcPts val="500"/>
              </a:spcBef>
            </a:pPr>
            <a:r>
              <a:rPr lang="en-GB" sz="1800"/>
              <a:t>Facebook	Koppert Cress</a:t>
            </a:r>
          </a:p>
          <a:p>
            <a:pPr lvl="0">
              <a:spcBef>
                <a:spcPts val="500"/>
              </a:spcBef>
            </a:pPr>
            <a:r>
              <a:rPr lang="en-GB" sz="1800"/>
              <a:t>Pinterest	/</a:t>
            </a:r>
            <a:r>
              <a:rPr lang="en-GB" sz="1800" err="1"/>
              <a:t>KoppertCress</a:t>
            </a:r>
            <a:endParaRPr lang="en-GB" sz="1800"/>
          </a:p>
          <a:p>
            <a:pPr lvl="0">
              <a:spcBef>
                <a:spcPts val="500"/>
              </a:spcBef>
            </a:pPr>
            <a:r>
              <a:rPr lang="en-GB" sz="1800"/>
              <a:t>Twitter		@</a:t>
            </a:r>
            <a:r>
              <a:rPr lang="en-GB" sz="1800" err="1"/>
              <a:t>KoppertCress</a:t>
            </a:r>
            <a:endParaRPr lang="en-GB" sz="1800"/>
          </a:p>
          <a:p>
            <a:pPr lvl="0">
              <a:spcBef>
                <a:spcPts val="500"/>
              </a:spcBef>
            </a:pPr>
            <a:r>
              <a:rPr lang="en-GB" sz="1800"/>
              <a:t>Hashtag	#</a:t>
            </a:r>
            <a:r>
              <a:rPr lang="en-GB" sz="1800" err="1"/>
              <a:t>koppertcress</a:t>
            </a:r>
            <a:endParaRPr lang="x-none" sz="1800"/>
          </a:p>
        </p:txBody>
      </p:sp>
    </p:spTree>
    <p:extLst>
      <p:ext uri="{BB962C8B-B14F-4D97-AF65-F5344CB8AC3E}">
        <p14:creationId xmlns:p14="http://schemas.microsoft.com/office/powerpoint/2010/main" val="811357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1929186"/>
            <a:ext cx="10515600" cy="2387600"/>
          </a:xfrm>
        </p:spPr>
        <p:txBody>
          <a:bodyPr anchor="b">
            <a:normAutofit/>
          </a:bodyPr>
          <a:lstStyle>
            <a:lvl1pPr algn="ctr">
              <a:defRPr sz="4800" b="0">
                <a:solidFill>
                  <a:schemeClr val="bg1"/>
                </a:solidFill>
              </a:defRPr>
            </a:lvl1pPr>
          </a:lstStyle>
          <a:p>
            <a:r>
              <a:rPr lang="en-GB" dirty="0"/>
              <a:t>Click to edit Master title style</a:t>
            </a:r>
            <a:endParaRPr lang="x-none" dirty="0"/>
          </a:p>
        </p:txBody>
      </p:sp>
      <p:sp>
        <p:nvSpPr>
          <p:cNvPr id="3" name="Subtitle 2">
            <a:extLst>
              <a:ext uri="{FF2B5EF4-FFF2-40B4-BE49-F238E27FC236}">
                <a16:creationId xmlns:a16="http://schemas.microsoft.com/office/drawing/2014/main" id="{6376EA6B-D300-864C-9236-E1B16F916336}"/>
              </a:ext>
            </a:extLst>
          </p:cNvPr>
          <p:cNvSpPr>
            <a:spLocks noGrp="1"/>
          </p:cNvSpPr>
          <p:nvPr>
            <p:ph type="subTitle" idx="1"/>
          </p:nvPr>
        </p:nvSpPr>
        <p:spPr>
          <a:xfrm>
            <a:off x="838200" y="4408861"/>
            <a:ext cx="105156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lvl1pPr>
              <a:defRPr>
                <a:solidFill>
                  <a:schemeClr val="bg1"/>
                </a:solidFill>
              </a:defRPr>
            </a:lvl1pPr>
          </a:lstStyle>
          <a:p>
            <a:fld id="{3ABDD4E7-FC00-8E4A-853A-3F4E39F76CAB}"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lvl1pPr>
              <a:defRPr>
                <a:solidFill>
                  <a:schemeClr val="bg1"/>
                </a:solidFill>
              </a:defRPr>
            </a:lvl1p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pic>
        <p:nvPicPr>
          <p:cNvPr id="9" name="Picture 8">
            <a:extLst>
              <a:ext uri="{FF2B5EF4-FFF2-40B4-BE49-F238E27FC236}">
                <a16:creationId xmlns:a16="http://schemas.microsoft.com/office/drawing/2014/main" id="{82731F41-6648-654C-B2D8-ED5BAA0AD4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9200" y="0"/>
            <a:ext cx="2433599" cy="2029908"/>
          </a:xfrm>
          <a:prstGeom prst="rect">
            <a:avLst/>
          </a:prstGeom>
        </p:spPr>
      </p:pic>
    </p:spTree>
    <p:extLst>
      <p:ext uri="{BB962C8B-B14F-4D97-AF65-F5344CB8AC3E}">
        <p14:creationId xmlns:p14="http://schemas.microsoft.com/office/powerpoint/2010/main" val="4082704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AD99-0EEA-D640-B755-0F459FDB2924}"/>
              </a:ext>
            </a:extLst>
          </p:cNvPr>
          <p:cNvSpPr>
            <a:spLocks noGrp="1"/>
          </p:cNvSpPr>
          <p:nvPr>
            <p:ph type="title"/>
          </p:nvPr>
        </p:nvSpPr>
        <p:spPr/>
        <p:txBody>
          <a:bodyPr/>
          <a:lstStyle/>
          <a:p>
            <a:r>
              <a:rPr lang="en-GB" dirty="0"/>
              <a:t>Click to edit Master title style</a:t>
            </a:r>
            <a:endParaRPr lang="x-none"/>
          </a:p>
        </p:txBody>
      </p:sp>
      <p:sp>
        <p:nvSpPr>
          <p:cNvPr id="3" name="Content Placeholder 2">
            <a:extLst>
              <a:ext uri="{FF2B5EF4-FFF2-40B4-BE49-F238E27FC236}">
                <a16:creationId xmlns:a16="http://schemas.microsoft.com/office/drawing/2014/main" id="{62026B12-FBF7-A445-AD0A-1AF57FDE8F2B}"/>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Date Placeholder 3">
            <a:extLst>
              <a:ext uri="{FF2B5EF4-FFF2-40B4-BE49-F238E27FC236}">
                <a16:creationId xmlns:a16="http://schemas.microsoft.com/office/drawing/2014/main" id="{DE75C455-3547-3845-8EA2-2F46EBF115A7}"/>
              </a:ext>
            </a:extLst>
          </p:cNvPr>
          <p:cNvSpPr>
            <a:spLocks noGrp="1"/>
          </p:cNvSpPr>
          <p:nvPr>
            <p:ph type="dt" sz="half" idx="10"/>
          </p:nvPr>
        </p:nvSpPr>
        <p:spPr/>
        <p:txBody>
          <a:bodyPr/>
          <a:lstStyle/>
          <a:p>
            <a:fld id="{CEEBFAC8-177E-A845-9407-B74F0FC817D8}" type="datetime3">
              <a:rPr lang="en-US" smtClean="0"/>
              <a:t>14 October 2020</a:t>
            </a:fld>
            <a:endParaRPr lang="x-none"/>
          </a:p>
        </p:txBody>
      </p:sp>
      <p:sp>
        <p:nvSpPr>
          <p:cNvPr id="5" name="Footer Placeholder 4">
            <a:extLst>
              <a:ext uri="{FF2B5EF4-FFF2-40B4-BE49-F238E27FC236}">
                <a16:creationId xmlns:a16="http://schemas.microsoft.com/office/drawing/2014/main" id="{13ED21DC-E75D-E245-A67E-0EA9BF8C4EEE}"/>
              </a:ext>
            </a:extLst>
          </p:cNvPr>
          <p:cNvSpPr>
            <a:spLocks noGrp="1"/>
          </p:cNvSpPr>
          <p:nvPr>
            <p:ph type="ftr" sz="quarter" idx="11"/>
          </p:nvPr>
        </p:nvSpPr>
        <p:spPr/>
        <p:txBody>
          <a:bodyPr/>
          <a:lstStyle>
            <a:lvl1pPr algn="r">
              <a:defRPr/>
            </a:lvl1pPr>
          </a:lstStyle>
          <a:p>
            <a:r>
              <a:rPr lang="en-GB"/>
              <a:t>Koppert Cress</a:t>
            </a:r>
            <a:endParaRPr lang="x-none"/>
          </a:p>
        </p:txBody>
      </p:sp>
      <p:sp>
        <p:nvSpPr>
          <p:cNvPr id="6" name="Slide Number Placeholder 5">
            <a:extLst>
              <a:ext uri="{FF2B5EF4-FFF2-40B4-BE49-F238E27FC236}">
                <a16:creationId xmlns:a16="http://schemas.microsoft.com/office/drawing/2014/main" id="{22D759D3-BAE8-E94A-885F-9947CDD57EBB}"/>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8" name="Picture 7">
            <a:extLst>
              <a:ext uri="{FF2B5EF4-FFF2-40B4-BE49-F238E27FC236}">
                <a16:creationId xmlns:a16="http://schemas.microsoft.com/office/drawing/2014/main" id="{2FB0DBB1-DCB8-E746-B9A6-D13DBC3CC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1174439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picture containing sitting, dark, black, table&#10;&#10;Description automatically generated">
            <a:extLst>
              <a:ext uri="{FF2B5EF4-FFF2-40B4-BE49-F238E27FC236}">
                <a16:creationId xmlns:a16="http://schemas.microsoft.com/office/drawing/2014/main" id="{56C2B58B-EE6F-0141-B6EF-99803F71D468}"/>
              </a:ext>
            </a:extLst>
          </p:cNvPr>
          <p:cNvPicPr>
            <a:picLocks noChangeAspect="1"/>
          </p:cNvPicPr>
          <p:nvPr userDrawn="1"/>
        </p:nvPicPr>
        <p:blipFill>
          <a:blip r:embed="rId2"/>
          <a:stretch>
            <a:fillRect/>
          </a:stretch>
        </p:blipFill>
        <p:spPr>
          <a:xfrm>
            <a:off x="0" y="887786"/>
            <a:ext cx="12192000" cy="6858000"/>
          </a:xfrm>
          <a:prstGeom prst="rect">
            <a:avLst/>
          </a:prstGeom>
        </p:spPr>
      </p:pic>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1929186"/>
            <a:ext cx="10515600" cy="2387600"/>
          </a:xfrm>
        </p:spPr>
        <p:txBody>
          <a:bodyPr anchor="b">
            <a:normAutofit/>
          </a:bodyPr>
          <a:lstStyle>
            <a:lvl1pPr algn="ctr">
              <a:defRPr sz="4800" b="0">
                <a:solidFill>
                  <a:schemeClr val="tx1"/>
                </a:solidFill>
              </a:defRPr>
            </a:lvl1pPr>
          </a:lstStyle>
          <a:p>
            <a:r>
              <a:rPr lang="en-GB" dirty="0"/>
              <a:t>Click to edit Master title style</a:t>
            </a:r>
            <a:endParaRPr lang="x-none" dirty="0"/>
          </a:p>
        </p:txBody>
      </p:sp>
      <p:sp>
        <p:nvSpPr>
          <p:cNvPr id="3" name="Subtitle 2">
            <a:extLst>
              <a:ext uri="{FF2B5EF4-FFF2-40B4-BE49-F238E27FC236}">
                <a16:creationId xmlns:a16="http://schemas.microsoft.com/office/drawing/2014/main" id="{6376EA6B-D300-864C-9236-E1B16F916336}"/>
              </a:ext>
            </a:extLst>
          </p:cNvPr>
          <p:cNvSpPr>
            <a:spLocks noGrp="1"/>
          </p:cNvSpPr>
          <p:nvPr>
            <p:ph type="subTitle" idx="1"/>
          </p:nvPr>
        </p:nvSpPr>
        <p:spPr>
          <a:xfrm>
            <a:off x="838200" y="440886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x-none" dirty="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685F4F5B-3334-8B48-AD4E-C0EFEF7ECE48}"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9200" y="0"/>
            <a:ext cx="2433600" cy="2029908"/>
          </a:xfrm>
          <a:prstGeom prst="rect">
            <a:avLst/>
          </a:prstGeom>
        </p:spPr>
      </p:pic>
    </p:spTree>
    <p:extLst>
      <p:ext uri="{BB962C8B-B14F-4D97-AF65-F5344CB8AC3E}">
        <p14:creationId xmlns:p14="http://schemas.microsoft.com/office/powerpoint/2010/main" val="1522630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Brush gre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C2B58B-EE6F-0141-B6EF-99803F71D468}"/>
              </a:ext>
            </a:extLst>
          </p:cNvPr>
          <p:cNvPicPr>
            <a:picLocks noChangeAspect="1"/>
          </p:cNvPicPr>
          <p:nvPr userDrawn="1"/>
        </p:nvPicPr>
        <p:blipFill>
          <a:blip r:embed="rId2"/>
          <a:srcRect/>
          <a:stretch/>
        </p:blipFill>
        <p:spPr>
          <a:xfrm>
            <a:off x="0" y="1632030"/>
            <a:ext cx="12192000" cy="4724320"/>
          </a:xfrm>
          <a:prstGeom prst="rect">
            <a:avLst/>
          </a:prstGeom>
        </p:spPr>
      </p:pic>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1929186"/>
            <a:ext cx="10515600" cy="2387600"/>
          </a:xfrm>
        </p:spPr>
        <p:txBody>
          <a:bodyPr anchor="b">
            <a:normAutofit/>
          </a:bodyPr>
          <a:lstStyle>
            <a:lvl1pPr algn="ctr">
              <a:defRPr sz="4800" b="0">
                <a:solidFill>
                  <a:schemeClr val="bg1"/>
                </a:solidFill>
              </a:defRPr>
            </a:lvl1pPr>
          </a:lstStyle>
          <a:p>
            <a:r>
              <a:rPr lang="en-GB" dirty="0"/>
              <a:t>Click to edit Master title style</a:t>
            </a:r>
            <a:endParaRPr lang="x-none" dirty="0"/>
          </a:p>
        </p:txBody>
      </p:sp>
      <p:sp>
        <p:nvSpPr>
          <p:cNvPr id="3" name="Subtitle 2">
            <a:extLst>
              <a:ext uri="{FF2B5EF4-FFF2-40B4-BE49-F238E27FC236}">
                <a16:creationId xmlns:a16="http://schemas.microsoft.com/office/drawing/2014/main" id="{6376EA6B-D300-864C-9236-E1B16F916336}"/>
              </a:ext>
            </a:extLst>
          </p:cNvPr>
          <p:cNvSpPr>
            <a:spLocks noGrp="1"/>
          </p:cNvSpPr>
          <p:nvPr>
            <p:ph type="subTitle" idx="1"/>
          </p:nvPr>
        </p:nvSpPr>
        <p:spPr>
          <a:xfrm>
            <a:off x="838200" y="4408861"/>
            <a:ext cx="105156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x-none" dirty="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234CE202-1CC2-154B-8E7E-6AE4236C6333}"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9200" y="0"/>
            <a:ext cx="2433600" cy="2029908"/>
          </a:xfrm>
          <a:prstGeom prst="rect">
            <a:avLst/>
          </a:prstGeom>
        </p:spPr>
      </p:pic>
    </p:spTree>
    <p:extLst>
      <p:ext uri="{BB962C8B-B14F-4D97-AF65-F5344CB8AC3E}">
        <p14:creationId xmlns:p14="http://schemas.microsoft.com/office/powerpoint/2010/main" val="3930335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Brush r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C2B58B-EE6F-0141-B6EF-99803F71D468}"/>
              </a:ext>
            </a:extLst>
          </p:cNvPr>
          <p:cNvPicPr>
            <a:picLocks noChangeAspect="1"/>
          </p:cNvPicPr>
          <p:nvPr userDrawn="1"/>
        </p:nvPicPr>
        <p:blipFill>
          <a:blip r:embed="rId2"/>
          <a:srcRect/>
          <a:stretch/>
        </p:blipFill>
        <p:spPr>
          <a:xfrm>
            <a:off x="0" y="1632030"/>
            <a:ext cx="12192000" cy="4724320"/>
          </a:xfrm>
          <a:prstGeom prst="rect">
            <a:avLst/>
          </a:prstGeom>
        </p:spPr>
      </p:pic>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1929186"/>
            <a:ext cx="10515600" cy="2387600"/>
          </a:xfrm>
        </p:spPr>
        <p:txBody>
          <a:bodyPr anchor="b">
            <a:normAutofit/>
          </a:bodyPr>
          <a:lstStyle>
            <a:lvl1pPr algn="ctr">
              <a:defRPr sz="4800" b="0">
                <a:solidFill>
                  <a:schemeClr val="bg1"/>
                </a:solidFill>
              </a:defRPr>
            </a:lvl1pPr>
          </a:lstStyle>
          <a:p>
            <a:r>
              <a:rPr lang="en-GB" dirty="0"/>
              <a:t>Click to edit Master title style</a:t>
            </a:r>
            <a:endParaRPr lang="x-none" dirty="0"/>
          </a:p>
        </p:txBody>
      </p:sp>
      <p:sp>
        <p:nvSpPr>
          <p:cNvPr id="3" name="Subtitle 2">
            <a:extLst>
              <a:ext uri="{FF2B5EF4-FFF2-40B4-BE49-F238E27FC236}">
                <a16:creationId xmlns:a16="http://schemas.microsoft.com/office/drawing/2014/main" id="{6376EA6B-D300-864C-9236-E1B16F916336}"/>
              </a:ext>
            </a:extLst>
          </p:cNvPr>
          <p:cNvSpPr>
            <a:spLocks noGrp="1"/>
          </p:cNvSpPr>
          <p:nvPr>
            <p:ph type="subTitle" idx="1"/>
          </p:nvPr>
        </p:nvSpPr>
        <p:spPr>
          <a:xfrm>
            <a:off x="838200" y="4408861"/>
            <a:ext cx="105156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x-none" dirty="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C3724412-9595-8343-99B5-2DD02BE781E7}"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9200" y="0"/>
            <a:ext cx="2433600" cy="2029908"/>
          </a:xfrm>
          <a:prstGeom prst="rect">
            <a:avLst/>
          </a:prstGeom>
        </p:spPr>
      </p:pic>
    </p:spTree>
    <p:extLst>
      <p:ext uri="{BB962C8B-B14F-4D97-AF65-F5344CB8AC3E}">
        <p14:creationId xmlns:p14="http://schemas.microsoft.com/office/powerpoint/2010/main" val="1350216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C9D7-70A1-FF41-A191-B61728C44995}"/>
              </a:ext>
            </a:extLst>
          </p:cNvPr>
          <p:cNvSpPr>
            <a:spLocks noGrp="1"/>
          </p:cNvSpPr>
          <p:nvPr>
            <p:ph type="title"/>
          </p:nvPr>
        </p:nvSpPr>
        <p:spPr>
          <a:xfrm>
            <a:off x="831850" y="1635774"/>
            <a:ext cx="10515600" cy="2852737"/>
          </a:xfrm>
        </p:spPr>
        <p:txBody>
          <a:bodyPr anchor="b">
            <a:normAutofit/>
          </a:bodyPr>
          <a:lstStyle>
            <a:lvl1pPr>
              <a:defRPr sz="4800" b="0">
                <a:solidFill>
                  <a:schemeClr val="bg1"/>
                </a:solidFill>
              </a:defRPr>
            </a:lvl1pPr>
          </a:lstStyle>
          <a:p>
            <a:r>
              <a:rPr lang="en-GB" noProof="0"/>
              <a:t>Click to edit Master title style</a:t>
            </a:r>
          </a:p>
        </p:txBody>
      </p:sp>
      <p:sp>
        <p:nvSpPr>
          <p:cNvPr id="3" name="Text Placeholder 2">
            <a:extLst>
              <a:ext uri="{FF2B5EF4-FFF2-40B4-BE49-F238E27FC236}">
                <a16:creationId xmlns:a16="http://schemas.microsoft.com/office/drawing/2014/main" id="{673048A2-3225-AB48-B9E0-2E973AFD6CA1}"/>
              </a:ext>
            </a:extLst>
          </p:cNvPr>
          <p:cNvSpPr>
            <a:spLocks noGrp="1"/>
          </p:cNvSpPr>
          <p:nvPr>
            <p:ph type="body" idx="1"/>
          </p:nvPr>
        </p:nvSpPr>
        <p:spPr>
          <a:xfrm>
            <a:off x="831850" y="4589463"/>
            <a:ext cx="10515600" cy="1500187"/>
          </a:xfrm>
        </p:spPr>
        <p:txBody>
          <a:bodyPr/>
          <a:lstStyle>
            <a:lvl1pPr marL="0" marR="0" indent="0" algn="l" defTabSz="914400" rtl="0" eaLnBrk="1" fontAlgn="auto" latinLnBrk="0" hangingPunct="1">
              <a:lnSpc>
                <a:spcPct val="90000"/>
              </a:lnSpc>
              <a:spcBef>
                <a:spcPts val="1000"/>
              </a:spcBef>
              <a:spcAft>
                <a:spcPts val="0"/>
              </a:spcAft>
              <a:buClr>
                <a:srgbClr val="6A0D24"/>
              </a:buClr>
              <a:buSzPct val="100000"/>
              <a:buFont typeface="System Font Regular"/>
              <a:buNone/>
              <a:tabLst/>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Click to edit Master text styles</a:t>
            </a:r>
          </a:p>
        </p:txBody>
      </p:sp>
      <p:sp>
        <p:nvSpPr>
          <p:cNvPr id="4" name="Date Placeholder 3">
            <a:extLst>
              <a:ext uri="{FF2B5EF4-FFF2-40B4-BE49-F238E27FC236}">
                <a16:creationId xmlns:a16="http://schemas.microsoft.com/office/drawing/2014/main" id="{C6BDFD32-E988-4B43-B016-8BF8B051177B}"/>
              </a:ext>
            </a:extLst>
          </p:cNvPr>
          <p:cNvSpPr>
            <a:spLocks noGrp="1"/>
          </p:cNvSpPr>
          <p:nvPr>
            <p:ph type="dt" sz="half" idx="10"/>
          </p:nvPr>
        </p:nvSpPr>
        <p:spPr/>
        <p:txBody>
          <a:bodyPr/>
          <a:lstStyle>
            <a:lvl1pPr>
              <a:defRPr>
                <a:solidFill>
                  <a:schemeClr val="bg1"/>
                </a:solidFill>
              </a:defRPr>
            </a:lvl1pPr>
          </a:lstStyle>
          <a:p>
            <a:fld id="{91A6568C-D048-CA4E-B839-AEF39FD726C1}" type="datetime3">
              <a:rPr lang="en-US" smtClean="0"/>
              <a:t>14 October 2020</a:t>
            </a:fld>
            <a:endParaRPr lang="x-none"/>
          </a:p>
        </p:txBody>
      </p:sp>
      <p:sp>
        <p:nvSpPr>
          <p:cNvPr id="5" name="Footer Placeholder 4">
            <a:extLst>
              <a:ext uri="{FF2B5EF4-FFF2-40B4-BE49-F238E27FC236}">
                <a16:creationId xmlns:a16="http://schemas.microsoft.com/office/drawing/2014/main" id="{484FB79C-0422-8D4D-91A1-8EC325E93C8F}"/>
              </a:ext>
            </a:extLst>
          </p:cNvPr>
          <p:cNvSpPr>
            <a:spLocks noGrp="1"/>
          </p:cNvSpPr>
          <p:nvPr>
            <p:ph type="ftr" sz="quarter" idx="11"/>
          </p:nvPr>
        </p:nvSpPr>
        <p:spPr/>
        <p:txBody>
          <a:bodyPr/>
          <a:lstStyle>
            <a:lvl1pPr>
              <a:defRPr>
                <a:solidFill>
                  <a:schemeClr val="bg1"/>
                </a:solidFill>
              </a:defRPr>
            </a:lvl1pPr>
          </a:lstStyle>
          <a:p>
            <a:pPr algn="r"/>
            <a:r>
              <a:rPr lang="en-GB"/>
              <a:t>Koppert Cress</a:t>
            </a:r>
            <a:endParaRPr lang="x-none"/>
          </a:p>
        </p:txBody>
      </p:sp>
      <p:sp>
        <p:nvSpPr>
          <p:cNvPr id="6" name="Slide Number Placeholder 5">
            <a:extLst>
              <a:ext uri="{FF2B5EF4-FFF2-40B4-BE49-F238E27FC236}">
                <a16:creationId xmlns:a16="http://schemas.microsoft.com/office/drawing/2014/main" id="{E59ADEA5-3610-D84D-A277-312C5315E86E}"/>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pic>
        <p:nvPicPr>
          <p:cNvPr id="8" name="Picture 7">
            <a:extLst>
              <a:ext uri="{FF2B5EF4-FFF2-40B4-BE49-F238E27FC236}">
                <a16:creationId xmlns:a16="http://schemas.microsoft.com/office/drawing/2014/main" id="{8D996F9B-7A85-D541-AD58-50FDDC9890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000" y="1"/>
            <a:ext cx="1656207" cy="1656207"/>
          </a:xfrm>
          <a:prstGeom prst="rect">
            <a:avLst/>
          </a:prstGeom>
        </p:spPr>
      </p:pic>
    </p:spTree>
    <p:extLst>
      <p:ext uri="{BB962C8B-B14F-4D97-AF65-F5344CB8AC3E}">
        <p14:creationId xmlns:p14="http://schemas.microsoft.com/office/powerpoint/2010/main" val="43285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A39FFA-1FC1-A349-BB9A-7193938F76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4969" y="2389284"/>
            <a:ext cx="7917511" cy="4453600"/>
          </a:xfrm>
          <a:prstGeom prst="rect">
            <a:avLst/>
          </a:prstGeom>
        </p:spPr>
      </p:pic>
      <p:sp>
        <p:nvSpPr>
          <p:cNvPr id="3" name="Content Placeholder 2">
            <a:extLst>
              <a:ext uri="{FF2B5EF4-FFF2-40B4-BE49-F238E27FC236}">
                <a16:creationId xmlns:a16="http://schemas.microsoft.com/office/drawing/2014/main" id="{62026B12-FBF7-A445-AD0A-1AF57FDE8F2B}"/>
              </a:ext>
            </a:extLst>
          </p:cNvPr>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nl-NL" noProof="0"/>
          </a:p>
        </p:txBody>
      </p:sp>
      <p:sp>
        <p:nvSpPr>
          <p:cNvPr id="4" name="Date Placeholder 3">
            <a:extLst>
              <a:ext uri="{FF2B5EF4-FFF2-40B4-BE49-F238E27FC236}">
                <a16:creationId xmlns:a16="http://schemas.microsoft.com/office/drawing/2014/main" id="{DE75C455-3547-3845-8EA2-2F46EBF115A7}"/>
              </a:ext>
            </a:extLst>
          </p:cNvPr>
          <p:cNvSpPr>
            <a:spLocks noGrp="1"/>
          </p:cNvSpPr>
          <p:nvPr>
            <p:ph type="dt" sz="half" idx="10"/>
          </p:nvPr>
        </p:nvSpPr>
        <p:spPr/>
        <p:txBody>
          <a:bodyPr/>
          <a:lstStyle/>
          <a:p>
            <a:fld id="{CEEBFAC8-177E-A845-9407-B74F0FC817D8}" type="datetime3">
              <a:rPr lang="nl-NL" noProof="0" smtClean="0"/>
              <a:t>14/10/20</a:t>
            </a:fld>
            <a:endParaRPr lang="nl-NL" noProof="0"/>
          </a:p>
        </p:txBody>
      </p:sp>
      <p:sp>
        <p:nvSpPr>
          <p:cNvPr id="5" name="Footer Placeholder 4">
            <a:extLst>
              <a:ext uri="{FF2B5EF4-FFF2-40B4-BE49-F238E27FC236}">
                <a16:creationId xmlns:a16="http://schemas.microsoft.com/office/drawing/2014/main" id="{13ED21DC-E75D-E245-A67E-0EA9BF8C4EEE}"/>
              </a:ext>
            </a:extLst>
          </p:cNvPr>
          <p:cNvSpPr>
            <a:spLocks noGrp="1"/>
          </p:cNvSpPr>
          <p:nvPr>
            <p:ph type="ftr" sz="quarter" idx="11"/>
          </p:nvPr>
        </p:nvSpPr>
        <p:spPr/>
        <p:txBody>
          <a:bodyPr/>
          <a:lstStyle>
            <a:lvl1pPr algn="r">
              <a:defRPr/>
            </a:lvl1pPr>
          </a:lstStyle>
          <a:p>
            <a:r>
              <a:rPr lang="nl-NL" noProof="0"/>
              <a:t>Koppert Cress</a:t>
            </a:r>
          </a:p>
        </p:txBody>
      </p:sp>
      <p:sp>
        <p:nvSpPr>
          <p:cNvPr id="6" name="Slide Number Placeholder 5">
            <a:extLst>
              <a:ext uri="{FF2B5EF4-FFF2-40B4-BE49-F238E27FC236}">
                <a16:creationId xmlns:a16="http://schemas.microsoft.com/office/drawing/2014/main" id="{22D759D3-BAE8-E94A-885F-9947CDD57EBB}"/>
              </a:ext>
            </a:extLst>
          </p:cNvPr>
          <p:cNvSpPr>
            <a:spLocks noGrp="1"/>
          </p:cNvSpPr>
          <p:nvPr>
            <p:ph type="sldNum" sz="quarter" idx="12"/>
          </p:nvPr>
        </p:nvSpPr>
        <p:spPr/>
        <p:txBody>
          <a:bodyPr/>
          <a:lstStyle/>
          <a:p>
            <a:fld id="{C38BA002-2516-2F40-86ED-B9F2577A1C2F}" type="slidenum">
              <a:rPr lang="nl-NL" noProof="0" smtClean="0"/>
              <a:t>‹nr.›</a:t>
            </a:fld>
            <a:endParaRPr lang="nl-NL" noProof="0"/>
          </a:p>
        </p:txBody>
      </p:sp>
      <p:pic>
        <p:nvPicPr>
          <p:cNvPr id="8" name="Picture 7">
            <a:extLst>
              <a:ext uri="{FF2B5EF4-FFF2-40B4-BE49-F238E27FC236}">
                <a16:creationId xmlns:a16="http://schemas.microsoft.com/office/drawing/2014/main" id="{2FB0DBB1-DCB8-E746-B9A6-D13DBC3CC3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
        <p:nvSpPr>
          <p:cNvPr id="10" name="Title 1">
            <a:extLst>
              <a:ext uri="{FF2B5EF4-FFF2-40B4-BE49-F238E27FC236}">
                <a16:creationId xmlns:a16="http://schemas.microsoft.com/office/drawing/2014/main" id="{C1817216-4534-2D43-8534-12C3D47022A8}"/>
              </a:ext>
            </a:extLst>
          </p:cNvPr>
          <p:cNvSpPr>
            <a:spLocks noGrp="1"/>
          </p:cNvSpPr>
          <p:nvPr>
            <p:ph type="title"/>
          </p:nvPr>
        </p:nvSpPr>
        <p:spPr>
          <a:xfrm>
            <a:off x="838200" y="365125"/>
            <a:ext cx="10515600" cy="1325563"/>
          </a:xfrm>
        </p:spPr>
        <p:txBody>
          <a:bodyPr/>
          <a:lstStyle/>
          <a:p>
            <a:r>
              <a:rPr lang="en-GB" noProof="0"/>
              <a:t>Click to edit Master title style</a:t>
            </a:r>
            <a:endParaRPr lang="nl-NL" noProof="0"/>
          </a:p>
        </p:txBody>
      </p:sp>
    </p:spTree>
    <p:extLst>
      <p:ext uri="{BB962C8B-B14F-4D97-AF65-F5344CB8AC3E}">
        <p14:creationId xmlns:p14="http://schemas.microsoft.com/office/powerpoint/2010/main" val="515535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8FD8CF-2861-154A-9DF7-E1211EDA9429}"/>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B2C9D7-70A1-FF41-A191-B61728C44995}"/>
              </a:ext>
            </a:extLst>
          </p:cNvPr>
          <p:cNvSpPr>
            <a:spLocks noGrp="1"/>
          </p:cNvSpPr>
          <p:nvPr>
            <p:ph type="title"/>
          </p:nvPr>
        </p:nvSpPr>
        <p:spPr>
          <a:xfrm>
            <a:off x="831850" y="1635774"/>
            <a:ext cx="10515600" cy="2852737"/>
          </a:xfrm>
        </p:spPr>
        <p:txBody>
          <a:bodyPr anchor="b">
            <a:normAutofit/>
          </a:bodyPr>
          <a:lstStyle>
            <a:lvl1pPr>
              <a:defRPr sz="4800" b="0">
                <a:solidFill>
                  <a:srgbClr val="636462"/>
                </a:solidFill>
              </a:defRPr>
            </a:lvl1pPr>
          </a:lstStyle>
          <a:p>
            <a:r>
              <a:rPr lang="en-GB" dirty="0"/>
              <a:t>Click to edit Master title style</a:t>
            </a:r>
            <a:endParaRPr lang="x-none" dirty="0"/>
          </a:p>
        </p:txBody>
      </p:sp>
      <p:sp>
        <p:nvSpPr>
          <p:cNvPr id="3" name="Text Placeholder 2">
            <a:extLst>
              <a:ext uri="{FF2B5EF4-FFF2-40B4-BE49-F238E27FC236}">
                <a16:creationId xmlns:a16="http://schemas.microsoft.com/office/drawing/2014/main" id="{673048A2-3225-AB48-B9E0-2E973AFD6CA1}"/>
              </a:ext>
            </a:extLst>
          </p:cNvPr>
          <p:cNvSpPr>
            <a:spLocks noGrp="1"/>
          </p:cNvSpPr>
          <p:nvPr>
            <p:ph type="body" idx="1"/>
          </p:nvPr>
        </p:nvSpPr>
        <p:spPr>
          <a:xfrm>
            <a:off x="831850" y="4589463"/>
            <a:ext cx="10515600" cy="1500187"/>
          </a:xfrm>
        </p:spPr>
        <p:txBody>
          <a:bodyPr/>
          <a:lstStyle>
            <a:lvl1pPr marL="0" marR="0" indent="0" algn="l" defTabSz="914400" rtl="0" eaLnBrk="1" fontAlgn="auto" latinLnBrk="0" hangingPunct="1">
              <a:lnSpc>
                <a:spcPct val="90000"/>
              </a:lnSpc>
              <a:spcBef>
                <a:spcPts val="1000"/>
              </a:spcBef>
              <a:spcAft>
                <a:spcPts val="0"/>
              </a:spcAft>
              <a:buClr>
                <a:srgbClr val="6A0D24"/>
              </a:buClr>
              <a:buSzPct val="100000"/>
              <a:buFont typeface="System Font Regular"/>
              <a:buNone/>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C6BDFD32-E988-4B43-B016-8BF8B051177B}"/>
              </a:ext>
            </a:extLst>
          </p:cNvPr>
          <p:cNvSpPr>
            <a:spLocks noGrp="1"/>
          </p:cNvSpPr>
          <p:nvPr>
            <p:ph type="dt" sz="half" idx="10"/>
          </p:nvPr>
        </p:nvSpPr>
        <p:spPr/>
        <p:txBody>
          <a:bodyPr/>
          <a:lstStyle/>
          <a:p>
            <a:fld id="{C38C64C2-F14F-EA4A-997A-CDAAFFDC2D93}" type="datetime3">
              <a:rPr lang="en-US" smtClean="0"/>
              <a:t>14 October 2020</a:t>
            </a:fld>
            <a:endParaRPr lang="x-none"/>
          </a:p>
        </p:txBody>
      </p:sp>
      <p:sp>
        <p:nvSpPr>
          <p:cNvPr id="5" name="Footer Placeholder 4">
            <a:extLst>
              <a:ext uri="{FF2B5EF4-FFF2-40B4-BE49-F238E27FC236}">
                <a16:creationId xmlns:a16="http://schemas.microsoft.com/office/drawing/2014/main" id="{484FB79C-0422-8D4D-91A1-8EC325E93C8F}"/>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E59ADEA5-3610-D84D-A277-312C5315E86E}"/>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8" name="Picture 7">
            <a:extLst>
              <a:ext uri="{FF2B5EF4-FFF2-40B4-BE49-F238E27FC236}">
                <a16:creationId xmlns:a16="http://schemas.microsoft.com/office/drawing/2014/main" id="{8D996F9B-7A85-D541-AD58-50FDDC9890A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000" y="1"/>
            <a:ext cx="1656207" cy="1656207"/>
          </a:xfrm>
          <a:prstGeom prst="rect">
            <a:avLst/>
          </a:prstGeom>
        </p:spPr>
      </p:pic>
    </p:spTree>
    <p:extLst>
      <p:ext uri="{BB962C8B-B14F-4D97-AF65-F5344CB8AC3E}">
        <p14:creationId xmlns:p14="http://schemas.microsoft.com/office/powerpoint/2010/main" val="513431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258B-625C-C54D-AA3D-2D9D1CF73E2F}"/>
              </a:ext>
            </a:extLst>
          </p:cNvPr>
          <p:cNvSpPr>
            <a:spLocks noGrp="1"/>
          </p:cNvSpPr>
          <p:nvPr>
            <p:ph type="title"/>
          </p:nvPr>
        </p:nvSpPr>
        <p:spPr/>
        <p:txBody>
          <a:bodyPr/>
          <a:lstStyle/>
          <a:p>
            <a:r>
              <a:rPr lang="en-GB" dirty="0"/>
              <a:t>Click to edit Master title style</a:t>
            </a:r>
            <a:endParaRPr lang="x-none"/>
          </a:p>
        </p:txBody>
      </p:sp>
      <p:sp>
        <p:nvSpPr>
          <p:cNvPr id="3" name="Content Placeholder 2">
            <a:extLst>
              <a:ext uri="{FF2B5EF4-FFF2-40B4-BE49-F238E27FC236}">
                <a16:creationId xmlns:a16="http://schemas.microsoft.com/office/drawing/2014/main" id="{67AD51BB-15E6-2C41-992E-70D2B437C6E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CAF59235-E4BE-DF4E-9706-96E081C3D81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0AE29B9C-6F79-E84A-B68F-9895BDABC878}"/>
              </a:ext>
            </a:extLst>
          </p:cNvPr>
          <p:cNvSpPr>
            <a:spLocks noGrp="1"/>
          </p:cNvSpPr>
          <p:nvPr>
            <p:ph type="dt" sz="half" idx="10"/>
          </p:nvPr>
        </p:nvSpPr>
        <p:spPr/>
        <p:txBody>
          <a:bodyPr/>
          <a:lstStyle/>
          <a:p>
            <a:fld id="{7836C466-411E-784D-ABB0-2C459A2FF758}" type="datetime3">
              <a:rPr lang="en-US" smtClean="0"/>
              <a:t>14 October 2020</a:t>
            </a:fld>
            <a:endParaRPr lang="x-none"/>
          </a:p>
        </p:txBody>
      </p:sp>
      <p:sp>
        <p:nvSpPr>
          <p:cNvPr id="6" name="Footer Placeholder 5">
            <a:extLst>
              <a:ext uri="{FF2B5EF4-FFF2-40B4-BE49-F238E27FC236}">
                <a16:creationId xmlns:a16="http://schemas.microsoft.com/office/drawing/2014/main" id="{4AE346DD-6CF0-5845-92A3-469861A6FB22}"/>
              </a:ext>
            </a:extLst>
          </p:cNvPr>
          <p:cNvSpPr>
            <a:spLocks noGrp="1"/>
          </p:cNvSpPr>
          <p:nvPr>
            <p:ph type="ftr" sz="quarter" idx="11"/>
          </p:nvPr>
        </p:nvSpPr>
        <p:spPr/>
        <p:txBody>
          <a:bodyPr/>
          <a:lstStyle/>
          <a:p>
            <a:pPr algn="r"/>
            <a:r>
              <a:rPr lang="en-GB"/>
              <a:t>Koppert Cress</a:t>
            </a:r>
            <a:endParaRPr lang="x-none"/>
          </a:p>
        </p:txBody>
      </p:sp>
      <p:sp>
        <p:nvSpPr>
          <p:cNvPr id="7" name="Slide Number Placeholder 6">
            <a:extLst>
              <a:ext uri="{FF2B5EF4-FFF2-40B4-BE49-F238E27FC236}">
                <a16:creationId xmlns:a16="http://schemas.microsoft.com/office/drawing/2014/main" id="{A350E88E-6A2C-474A-B1C6-D9529EE92E78}"/>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10" name="Picture 9">
            <a:extLst>
              <a:ext uri="{FF2B5EF4-FFF2-40B4-BE49-F238E27FC236}">
                <a16:creationId xmlns:a16="http://schemas.microsoft.com/office/drawing/2014/main" id="{96AD3EBE-4911-B14A-9225-4C51E23C99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1073575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6648-EFF6-764E-B097-EED21B6FEAEB}"/>
              </a:ext>
            </a:extLst>
          </p:cNvPr>
          <p:cNvSpPr>
            <a:spLocks noGrp="1"/>
          </p:cNvSpPr>
          <p:nvPr>
            <p:ph type="title"/>
          </p:nvPr>
        </p:nvSpPr>
        <p:spPr>
          <a:xfrm>
            <a:off x="839788" y="365125"/>
            <a:ext cx="10515600" cy="1325563"/>
          </a:xfrm>
        </p:spPr>
        <p:txBody>
          <a:bodyPr/>
          <a:lstStyle/>
          <a:p>
            <a:r>
              <a:rPr lang="en-GB" dirty="0"/>
              <a:t>Click to edit Master title style</a:t>
            </a:r>
            <a:endParaRPr lang="x-none" dirty="0"/>
          </a:p>
        </p:txBody>
      </p:sp>
      <p:sp>
        <p:nvSpPr>
          <p:cNvPr id="3" name="Text Placeholder 2">
            <a:extLst>
              <a:ext uri="{FF2B5EF4-FFF2-40B4-BE49-F238E27FC236}">
                <a16:creationId xmlns:a16="http://schemas.microsoft.com/office/drawing/2014/main" id="{3118F5BC-2A6B-9A42-819C-F87920A9EC2B}"/>
              </a:ext>
            </a:extLst>
          </p:cNvPr>
          <p:cNvSpPr>
            <a:spLocks noGrp="1"/>
          </p:cNvSpPr>
          <p:nvPr>
            <p:ph type="body" idx="1"/>
          </p:nvPr>
        </p:nvSpPr>
        <p:spPr>
          <a:xfrm>
            <a:off x="839788" y="18573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3BC7BA8D-B5B2-FD44-8B18-B594F3A21DE9}"/>
              </a:ext>
            </a:extLst>
          </p:cNvPr>
          <p:cNvSpPr>
            <a:spLocks noGrp="1"/>
          </p:cNvSpPr>
          <p:nvPr>
            <p:ph sz="half" idx="2"/>
          </p:nvPr>
        </p:nvSpPr>
        <p:spPr>
          <a:xfrm>
            <a:off x="839788" y="2681287"/>
            <a:ext cx="5157787" cy="350837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5" name="Text Placeholder 4">
            <a:extLst>
              <a:ext uri="{FF2B5EF4-FFF2-40B4-BE49-F238E27FC236}">
                <a16:creationId xmlns:a16="http://schemas.microsoft.com/office/drawing/2014/main" id="{1D9B689C-B514-A943-97CE-6FBE1D9CE5C9}"/>
              </a:ext>
            </a:extLst>
          </p:cNvPr>
          <p:cNvSpPr>
            <a:spLocks noGrp="1"/>
          </p:cNvSpPr>
          <p:nvPr>
            <p:ph type="body" sz="quarter" idx="3"/>
          </p:nvPr>
        </p:nvSpPr>
        <p:spPr>
          <a:xfrm>
            <a:off x="6172200" y="185737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12E68828-7935-7245-8E43-22FE6ED9F666}"/>
              </a:ext>
            </a:extLst>
          </p:cNvPr>
          <p:cNvSpPr>
            <a:spLocks noGrp="1"/>
          </p:cNvSpPr>
          <p:nvPr>
            <p:ph sz="quarter" idx="4"/>
          </p:nvPr>
        </p:nvSpPr>
        <p:spPr>
          <a:xfrm>
            <a:off x="6172200" y="2681287"/>
            <a:ext cx="5183188" cy="350837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7" name="Date Placeholder 6">
            <a:extLst>
              <a:ext uri="{FF2B5EF4-FFF2-40B4-BE49-F238E27FC236}">
                <a16:creationId xmlns:a16="http://schemas.microsoft.com/office/drawing/2014/main" id="{3125B7D1-5BE0-6746-ABCB-9B56DE9F7334}"/>
              </a:ext>
            </a:extLst>
          </p:cNvPr>
          <p:cNvSpPr>
            <a:spLocks noGrp="1"/>
          </p:cNvSpPr>
          <p:nvPr>
            <p:ph type="dt" sz="half" idx="10"/>
          </p:nvPr>
        </p:nvSpPr>
        <p:spPr/>
        <p:txBody>
          <a:bodyPr/>
          <a:lstStyle/>
          <a:p>
            <a:fld id="{A53328D8-3DA3-314C-9842-D5880C32D8F4}" type="datetime3">
              <a:rPr lang="en-US" smtClean="0"/>
              <a:t>14 October 2020</a:t>
            </a:fld>
            <a:endParaRPr lang="x-none"/>
          </a:p>
        </p:txBody>
      </p:sp>
      <p:sp>
        <p:nvSpPr>
          <p:cNvPr id="8" name="Footer Placeholder 7">
            <a:extLst>
              <a:ext uri="{FF2B5EF4-FFF2-40B4-BE49-F238E27FC236}">
                <a16:creationId xmlns:a16="http://schemas.microsoft.com/office/drawing/2014/main" id="{B30AC85A-04FA-4345-A7A8-45F83B40CAB3}"/>
              </a:ext>
            </a:extLst>
          </p:cNvPr>
          <p:cNvSpPr>
            <a:spLocks noGrp="1"/>
          </p:cNvSpPr>
          <p:nvPr>
            <p:ph type="ftr" sz="quarter" idx="11"/>
          </p:nvPr>
        </p:nvSpPr>
        <p:spPr/>
        <p:txBody>
          <a:bodyPr/>
          <a:lstStyle>
            <a:lvl1pPr algn="r">
              <a:defRPr/>
            </a:lvl1pPr>
          </a:lstStyle>
          <a:p>
            <a:r>
              <a:rPr lang="en-GB"/>
              <a:t>Koppert Cress</a:t>
            </a:r>
            <a:endParaRPr lang="x-none"/>
          </a:p>
        </p:txBody>
      </p:sp>
      <p:sp>
        <p:nvSpPr>
          <p:cNvPr id="9" name="Slide Number Placeholder 8">
            <a:extLst>
              <a:ext uri="{FF2B5EF4-FFF2-40B4-BE49-F238E27FC236}">
                <a16:creationId xmlns:a16="http://schemas.microsoft.com/office/drawing/2014/main" id="{6A2BB5EF-D064-3E4E-AFE4-FE2AD65F6861}"/>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11" name="Picture 10">
            <a:extLst>
              <a:ext uri="{FF2B5EF4-FFF2-40B4-BE49-F238E27FC236}">
                <a16:creationId xmlns:a16="http://schemas.microsoft.com/office/drawing/2014/main" id="{39438BAB-939D-D845-B51B-51FC8ACD35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832154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age - NO subtitl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BDFD32-E988-4B43-B016-8BF8B051177B}"/>
              </a:ext>
            </a:extLst>
          </p:cNvPr>
          <p:cNvSpPr>
            <a:spLocks noGrp="1"/>
          </p:cNvSpPr>
          <p:nvPr>
            <p:ph type="dt" sz="half" idx="10"/>
          </p:nvPr>
        </p:nvSpPr>
        <p:spPr/>
        <p:txBody>
          <a:bodyPr/>
          <a:lstStyle>
            <a:lvl1pPr>
              <a:defRPr>
                <a:solidFill>
                  <a:schemeClr val="tx1">
                    <a:lumMod val="50000"/>
                    <a:lumOff val="50000"/>
                  </a:schemeClr>
                </a:solidFill>
              </a:defRPr>
            </a:lvl1pPr>
          </a:lstStyle>
          <a:p>
            <a:fld id="{91A6568C-D048-CA4E-B839-AEF39FD726C1}" type="datetime3">
              <a:rPr lang="en-US" smtClean="0"/>
              <a:pPr/>
              <a:t>14 October 2020</a:t>
            </a:fld>
            <a:endParaRPr lang="x-none"/>
          </a:p>
        </p:txBody>
      </p:sp>
      <p:sp>
        <p:nvSpPr>
          <p:cNvPr id="5" name="Footer Placeholder 4">
            <a:extLst>
              <a:ext uri="{FF2B5EF4-FFF2-40B4-BE49-F238E27FC236}">
                <a16:creationId xmlns:a16="http://schemas.microsoft.com/office/drawing/2014/main" id="{484FB79C-0422-8D4D-91A1-8EC325E93C8F}"/>
              </a:ext>
            </a:extLst>
          </p:cNvPr>
          <p:cNvSpPr>
            <a:spLocks noGrp="1"/>
          </p:cNvSpPr>
          <p:nvPr>
            <p:ph type="ftr" sz="quarter" idx="11"/>
          </p:nvPr>
        </p:nvSpPr>
        <p:spPr/>
        <p:txBody>
          <a:bodyPr/>
          <a:lstStyle>
            <a:lvl1pPr>
              <a:defRPr>
                <a:solidFill>
                  <a:schemeClr val="tx1">
                    <a:lumMod val="50000"/>
                    <a:lumOff val="50000"/>
                  </a:schemeClr>
                </a:solidFill>
              </a:defRPr>
            </a:lvl1pPr>
          </a:lstStyle>
          <a:p>
            <a:pPr algn="r"/>
            <a:r>
              <a:rPr lang="en-GB"/>
              <a:t>Koppert Cress</a:t>
            </a:r>
            <a:endParaRPr lang="x-none"/>
          </a:p>
        </p:txBody>
      </p:sp>
      <p:sp>
        <p:nvSpPr>
          <p:cNvPr id="6" name="Slide Number Placeholder 5">
            <a:extLst>
              <a:ext uri="{FF2B5EF4-FFF2-40B4-BE49-F238E27FC236}">
                <a16:creationId xmlns:a16="http://schemas.microsoft.com/office/drawing/2014/main" id="{E59ADEA5-3610-D84D-A277-312C5315E86E}"/>
              </a:ext>
            </a:extLst>
          </p:cNvPr>
          <p:cNvSpPr>
            <a:spLocks noGrp="1"/>
          </p:cNvSpPr>
          <p:nvPr>
            <p:ph type="sldNum" sz="quarter" idx="12"/>
          </p:nvPr>
        </p:nvSpPr>
        <p:spPr/>
        <p:txBody>
          <a:bodyPr/>
          <a:lstStyle>
            <a:lvl1pPr>
              <a:defRPr>
                <a:solidFill>
                  <a:schemeClr val="tx1">
                    <a:lumMod val="50000"/>
                    <a:lumOff val="50000"/>
                  </a:schemeClr>
                </a:solidFill>
              </a:defRPr>
            </a:lvl1pPr>
          </a:lstStyle>
          <a:p>
            <a:fld id="{C38BA002-2516-2F40-86ED-B9F2577A1C2F}" type="slidenum">
              <a:rPr lang="x-none" smtClean="0"/>
              <a:pPr/>
              <a:t>‹nr.›</a:t>
            </a:fld>
            <a:endParaRPr lang="x-none"/>
          </a:p>
        </p:txBody>
      </p:sp>
    </p:spTree>
    <p:extLst>
      <p:ext uri="{BB962C8B-B14F-4D97-AF65-F5344CB8AC3E}">
        <p14:creationId xmlns:p14="http://schemas.microsoft.com/office/powerpoint/2010/main" val="1058380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ntent Left">
    <p:bg>
      <p:bgPr>
        <a:solidFill>
          <a:srgbClr val="F0E7DB"/>
        </a:solidFill>
        <a:effectLst/>
      </p:bgPr>
    </p:bg>
    <p:spTree>
      <p:nvGrpSpPr>
        <p:cNvPr id="1" name=""/>
        <p:cNvGrpSpPr/>
        <p:nvPr/>
      </p:nvGrpSpPr>
      <p:grpSpPr>
        <a:xfrm>
          <a:off x="0" y="0"/>
          <a:ext cx="0" cy="0"/>
          <a:chOff x="0" y="0"/>
          <a:chExt cx="0" cy="0"/>
        </a:xfrm>
      </p:grpSpPr>
      <p:pic>
        <p:nvPicPr>
          <p:cNvPr id="8" name="Picture 7" descr="A picture containing looking, flying, front, white&#10;&#10;Description automatically generated">
            <a:extLst>
              <a:ext uri="{FF2B5EF4-FFF2-40B4-BE49-F238E27FC236}">
                <a16:creationId xmlns:a16="http://schemas.microsoft.com/office/drawing/2014/main" id="{E1E39258-6676-744A-80B9-75CB65375942}"/>
              </a:ext>
            </a:extLst>
          </p:cNvPr>
          <p:cNvPicPr>
            <a:picLocks noChangeAspect="1"/>
          </p:cNvPicPr>
          <p:nvPr userDrawn="1"/>
        </p:nvPicPr>
        <p:blipFill>
          <a:blip r:embed="rId2"/>
          <a:stretch>
            <a:fillRect/>
          </a:stretch>
        </p:blipFill>
        <p:spPr>
          <a:xfrm>
            <a:off x="0" y="0"/>
            <a:ext cx="12192000" cy="685800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3" name="Date Placeholder 2">
            <a:extLst>
              <a:ext uri="{FF2B5EF4-FFF2-40B4-BE49-F238E27FC236}">
                <a16:creationId xmlns:a16="http://schemas.microsoft.com/office/drawing/2014/main" id="{86A6043F-025E-624E-A2B8-72D2E8FB24BF}"/>
              </a:ext>
            </a:extLst>
          </p:cNvPr>
          <p:cNvSpPr>
            <a:spLocks noGrp="1"/>
          </p:cNvSpPr>
          <p:nvPr>
            <p:ph type="dt" sz="half" idx="10"/>
          </p:nvPr>
        </p:nvSpPr>
        <p:spPr/>
        <p:txBody>
          <a:bodyPr/>
          <a:lstStyle/>
          <a:p>
            <a:fld id="{D174C4F8-A603-3A40-8347-FE51F2F2F082}" type="datetime3">
              <a:rPr lang="en-US" smtClean="0"/>
              <a:t>14 October 2020</a:t>
            </a:fld>
            <a:endParaRPr lang="x-none"/>
          </a:p>
        </p:txBody>
      </p:sp>
      <p:sp>
        <p:nvSpPr>
          <p:cNvPr id="4" name="Footer Placeholder 3">
            <a:extLst>
              <a:ext uri="{FF2B5EF4-FFF2-40B4-BE49-F238E27FC236}">
                <a16:creationId xmlns:a16="http://schemas.microsoft.com/office/drawing/2014/main" id="{55B14682-18C7-6F40-B924-1BB4372409F7}"/>
              </a:ext>
            </a:extLst>
          </p:cNvPr>
          <p:cNvSpPr>
            <a:spLocks noGrp="1"/>
          </p:cNvSpPr>
          <p:nvPr>
            <p:ph type="ftr" sz="quarter" idx="11"/>
          </p:nvPr>
        </p:nvSpPr>
        <p:spPr/>
        <p:txBody>
          <a:bodyPr/>
          <a:lstStyle/>
          <a:p>
            <a:pPr algn="l"/>
            <a:r>
              <a:rPr lang="en-GB"/>
              <a:t>Koppert Cress</a:t>
            </a:r>
            <a:endParaRPr lang="x-none"/>
          </a:p>
        </p:txBody>
      </p:sp>
      <p:sp>
        <p:nvSpPr>
          <p:cNvPr id="5" name="Slide Number Placeholder 4">
            <a:extLst>
              <a:ext uri="{FF2B5EF4-FFF2-40B4-BE49-F238E27FC236}">
                <a16:creationId xmlns:a16="http://schemas.microsoft.com/office/drawing/2014/main" id="{01691AAD-D581-2F4C-AD6D-23A4C67A59B2}"/>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pic>
        <p:nvPicPr>
          <p:cNvPr id="6" name="Picture 5">
            <a:extLst>
              <a:ext uri="{FF2B5EF4-FFF2-40B4-BE49-F238E27FC236}">
                <a16:creationId xmlns:a16="http://schemas.microsoft.com/office/drawing/2014/main" id="{E6869DB1-8ACD-4A41-A196-C47195026C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
        <p:nvSpPr>
          <p:cNvPr id="11" name="Text Placeholder 10">
            <a:extLst>
              <a:ext uri="{FF2B5EF4-FFF2-40B4-BE49-F238E27FC236}">
                <a16:creationId xmlns:a16="http://schemas.microsoft.com/office/drawing/2014/main" id="{33509222-5A7A-514F-B32D-DDAD0DB780CE}"/>
              </a:ext>
            </a:extLst>
          </p:cNvPr>
          <p:cNvSpPr>
            <a:spLocks noGrp="1"/>
          </p:cNvSpPr>
          <p:nvPr>
            <p:ph type="body" sz="quarter" idx="13" hasCustomPrompt="1"/>
          </p:nvPr>
        </p:nvSpPr>
        <p:spPr>
          <a:xfrm>
            <a:off x="8610600" y="4597400"/>
            <a:ext cx="2743200" cy="1622423"/>
          </a:xfrm>
        </p:spPr>
        <p:txBody>
          <a:bodyPr anchor="b">
            <a:normAutofit/>
          </a:bodyPr>
          <a:lstStyle>
            <a:lvl1pPr marL="0" indent="0">
              <a:buNone/>
              <a:defRPr sz="1200">
                <a:solidFill>
                  <a:schemeClr val="bg1"/>
                </a:solidFill>
              </a:defRPr>
            </a:lvl1pPr>
          </a:lstStyle>
          <a:p>
            <a:pPr lvl="0"/>
            <a:r>
              <a:rPr lang="en-GB" dirty="0"/>
              <a:t>Click to add caption</a:t>
            </a:r>
          </a:p>
        </p:txBody>
      </p:sp>
      <p:sp>
        <p:nvSpPr>
          <p:cNvPr id="14" name="Title 1">
            <a:extLst>
              <a:ext uri="{FF2B5EF4-FFF2-40B4-BE49-F238E27FC236}">
                <a16:creationId xmlns:a16="http://schemas.microsoft.com/office/drawing/2014/main" id="{00D05B96-0B64-3B42-AB74-9630CF955768}"/>
              </a:ext>
            </a:extLst>
          </p:cNvPr>
          <p:cNvSpPr>
            <a:spLocks noGrp="1"/>
          </p:cNvSpPr>
          <p:nvPr>
            <p:ph type="title"/>
          </p:nvPr>
        </p:nvSpPr>
        <p:spPr>
          <a:xfrm>
            <a:off x="839788" y="457200"/>
            <a:ext cx="4333345" cy="1600200"/>
          </a:xfrm>
        </p:spPr>
        <p:txBody>
          <a:bodyPr anchor="b">
            <a:normAutofit/>
          </a:bodyPr>
          <a:lstStyle>
            <a:lvl1pPr>
              <a:defRPr sz="3000"/>
            </a:lvl1pPr>
          </a:lstStyle>
          <a:p>
            <a:r>
              <a:rPr lang="en-GB" dirty="0"/>
              <a:t>Click to edit Master title style</a:t>
            </a:r>
            <a:endParaRPr lang="x-none" dirty="0"/>
          </a:p>
        </p:txBody>
      </p:sp>
      <p:sp>
        <p:nvSpPr>
          <p:cNvPr id="15" name="Text Placeholder 3">
            <a:extLst>
              <a:ext uri="{FF2B5EF4-FFF2-40B4-BE49-F238E27FC236}">
                <a16:creationId xmlns:a16="http://schemas.microsoft.com/office/drawing/2014/main" id="{C6CC8637-AAF6-954A-9C09-1063B835CC2C}"/>
              </a:ext>
            </a:extLst>
          </p:cNvPr>
          <p:cNvSpPr>
            <a:spLocks noGrp="1"/>
          </p:cNvSpPr>
          <p:nvPr>
            <p:ph type="body" sz="half" idx="2"/>
          </p:nvPr>
        </p:nvSpPr>
        <p:spPr>
          <a:xfrm>
            <a:off x="839788" y="2057399"/>
            <a:ext cx="4333345" cy="4162423"/>
          </a:xfrm>
        </p:spPr>
        <p:txBody>
          <a:bodyPr>
            <a:normAutofit/>
          </a:bodyPr>
          <a:lstStyle>
            <a:lvl1pPr marL="285750" indent="-285750">
              <a:buFont typeface="System Font Regular"/>
              <a:buChar char="■"/>
              <a:defRPr sz="1800"/>
            </a:lvl1pPr>
            <a:lvl2pPr marL="742950" indent="-285750">
              <a:buFont typeface="System Font Regular"/>
              <a:buChar char="■"/>
              <a:defRPr sz="1800"/>
            </a:lvl2pPr>
            <a:lvl3pPr marL="1085850" indent="-171450">
              <a:buFont typeface="System Font Regular"/>
              <a:buChar char="■"/>
              <a:defRPr sz="1800"/>
            </a:lvl3pPr>
            <a:lvl4pPr marL="1543050" indent="-171450">
              <a:buFont typeface="System Font Regular"/>
              <a:buChar char="■"/>
              <a:defRPr sz="1800"/>
            </a:lvl4pPr>
            <a:lvl5pPr marL="2000250" indent="-171450">
              <a:buFont typeface="System Font Regular"/>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Tree>
    <p:extLst>
      <p:ext uri="{BB962C8B-B14F-4D97-AF65-F5344CB8AC3E}">
        <p14:creationId xmlns:p14="http://schemas.microsoft.com/office/powerpoint/2010/main" val="4059792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ntent R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E39258-6676-744A-80B9-75CB65375942}"/>
              </a:ext>
            </a:extLst>
          </p:cNvPr>
          <p:cNvPicPr>
            <a:picLocks noChangeAspect="1"/>
          </p:cNvPicPr>
          <p:nvPr userDrawn="1"/>
        </p:nvPicPr>
        <p:blipFill>
          <a:blip r:embed="rId3"/>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86A6043F-025E-624E-A2B8-72D2E8FB24BF}"/>
              </a:ext>
            </a:extLst>
          </p:cNvPr>
          <p:cNvSpPr>
            <a:spLocks noGrp="1"/>
          </p:cNvSpPr>
          <p:nvPr>
            <p:ph type="dt" sz="half" idx="10"/>
          </p:nvPr>
        </p:nvSpPr>
        <p:spPr/>
        <p:txBody>
          <a:bodyPr/>
          <a:lstStyle>
            <a:lvl1pPr>
              <a:defRPr>
                <a:solidFill>
                  <a:schemeClr val="bg1"/>
                </a:solidFill>
              </a:defRPr>
            </a:lvl1pPr>
          </a:lstStyle>
          <a:p>
            <a:fld id="{1C5DBF63-9B61-5B4D-BC12-A52854D08702}" type="datetime3">
              <a:rPr lang="en-US" smtClean="0"/>
              <a:t>14 October 2020</a:t>
            </a:fld>
            <a:endParaRPr lang="x-none"/>
          </a:p>
        </p:txBody>
      </p:sp>
      <p:sp>
        <p:nvSpPr>
          <p:cNvPr id="4" name="Footer Placeholder 3">
            <a:extLst>
              <a:ext uri="{FF2B5EF4-FFF2-40B4-BE49-F238E27FC236}">
                <a16:creationId xmlns:a16="http://schemas.microsoft.com/office/drawing/2014/main" id="{55B14682-18C7-6F40-B924-1BB4372409F7}"/>
              </a:ext>
            </a:extLst>
          </p:cNvPr>
          <p:cNvSpPr>
            <a:spLocks noGrp="1"/>
          </p:cNvSpPr>
          <p:nvPr>
            <p:ph type="ftr" sz="quarter" idx="11"/>
          </p:nvPr>
        </p:nvSpPr>
        <p:spPr/>
        <p:txBody>
          <a:bodyPr/>
          <a:lstStyle/>
          <a:p>
            <a:pPr algn="r"/>
            <a:r>
              <a:rPr lang="en-GB"/>
              <a:t>Koppert Cress</a:t>
            </a:r>
            <a:endParaRPr lang="x-none"/>
          </a:p>
        </p:txBody>
      </p:sp>
      <p:sp>
        <p:nvSpPr>
          <p:cNvPr id="5" name="Slide Number Placeholder 4">
            <a:extLst>
              <a:ext uri="{FF2B5EF4-FFF2-40B4-BE49-F238E27FC236}">
                <a16:creationId xmlns:a16="http://schemas.microsoft.com/office/drawing/2014/main" id="{01691AAD-D581-2F4C-AD6D-23A4C67A59B2}"/>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6" name="Picture 5">
            <a:extLst>
              <a:ext uri="{FF2B5EF4-FFF2-40B4-BE49-F238E27FC236}">
                <a16:creationId xmlns:a16="http://schemas.microsoft.com/office/drawing/2014/main" id="{E6869DB1-8ACD-4A41-A196-C47195026C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
        <p:nvSpPr>
          <p:cNvPr id="13" name="Text Placeholder 10">
            <a:extLst>
              <a:ext uri="{FF2B5EF4-FFF2-40B4-BE49-F238E27FC236}">
                <a16:creationId xmlns:a16="http://schemas.microsoft.com/office/drawing/2014/main" id="{4624067C-7578-E048-A2AE-3091B104E971}"/>
              </a:ext>
            </a:extLst>
          </p:cNvPr>
          <p:cNvSpPr>
            <a:spLocks noGrp="1"/>
          </p:cNvSpPr>
          <p:nvPr>
            <p:ph type="body" sz="quarter" idx="13" hasCustomPrompt="1"/>
          </p:nvPr>
        </p:nvSpPr>
        <p:spPr>
          <a:xfrm>
            <a:off x="855133" y="4597400"/>
            <a:ext cx="2743200" cy="1622423"/>
          </a:xfrm>
        </p:spPr>
        <p:txBody>
          <a:bodyPr anchor="b">
            <a:normAutofit/>
          </a:bodyPr>
          <a:lstStyle>
            <a:lvl1pPr marL="0" indent="0">
              <a:buNone/>
              <a:defRPr sz="1200">
                <a:solidFill>
                  <a:schemeClr val="bg1"/>
                </a:solidFill>
              </a:defRPr>
            </a:lvl1pPr>
          </a:lstStyle>
          <a:p>
            <a:pPr lvl="0"/>
            <a:r>
              <a:rPr lang="en-GB" dirty="0"/>
              <a:t>Click to add caption</a:t>
            </a:r>
          </a:p>
        </p:txBody>
      </p:sp>
      <p:sp>
        <p:nvSpPr>
          <p:cNvPr id="14" name="Title 1">
            <a:extLst>
              <a:ext uri="{FF2B5EF4-FFF2-40B4-BE49-F238E27FC236}">
                <a16:creationId xmlns:a16="http://schemas.microsoft.com/office/drawing/2014/main" id="{622BA37C-DD15-424D-9A6B-3AB70BBA6DE4}"/>
              </a:ext>
            </a:extLst>
          </p:cNvPr>
          <p:cNvSpPr>
            <a:spLocks noGrp="1"/>
          </p:cNvSpPr>
          <p:nvPr>
            <p:ph type="title"/>
          </p:nvPr>
        </p:nvSpPr>
        <p:spPr>
          <a:xfrm>
            <a:off x="7003522" y="457200"/>
            <a:ext cx="4333345" cy="1600200"/>
          </a:xfrm>
        </p:spPr>
        <p:txBody>
          <a:bodyPr anchor="b">
            <a:normAutofit/>
          </a:bodyPr>
          <a:lstStyle>
            <a:lvl1pPr>
              <a:defRPr sz="3000"/>
            </a:lvl1pPr>
          </a:lstStyle>
          <a:p>
            <a:r>
              <a:rPr lang="en-GB" dirty="0"/>
              <a:t>Click to edit Master title style</a:t>
            </a:r>
            <a:endParaRPr lang="x-none" dirty="0"/>
          </a:p>
        </p:txBody>
      </p:sp>
      <p:sp>
        <p:nvSpPr>
          <p:cNvPr id="15" name="Text Placeholder 3">
            <a:extLst>
              <a:ext uri="{FF2B5EF4-FFF2-40B4-BE49-F238E27FC236}">
                <a16:creationId xmlns:a16="http://schemas.microsoft.com/office/drawing/2014/main" id="{BDBB568D-07F0-E64A-888B-DB452BB41029}"/>
              </a:ext>
            </a:extLst>
          </p:cNvPr>
          <p:cNvSpPr>
            <a:spLocks noGrp="1"/>
          </p:cNvSpPr>
          <p:nvPr>
            <p:ph type="body" sz="half" idx="2"/>
          </p:nvPr>
        </p:nvSpPr>
        <p:spPr>
          <a:xfrm>
            <a:off x="7003522" y="2057399"/>
            <a:ext cx="4333345" cy="4162423"/>
          </a:xfrm>
        </p:spPr>
        <p:txBody>
          <a:bodyPr>
            <a:normAutofit/>
          </a:bodyPr>
          <a:lstStyle>
            <a:lvl1pPr marL="285750" indent="-285750">
              <a:buFont typeface="System Font Regular"/>
              <a:buChar char="■"/>
              <a:defRPr sz="1800"/>
            </a:lvl1pPr>
            <a:lvl2pPr marL="742950" indent="-285750">
              <a:buFont typeface="System Font Regular"/>
              <a:buChar char="■"/>
              <a:defRPr sz="1800"/>
            </a:lvl2pPr>
            <a:lvl3pPr marL="1085850" indent="-171450">
              <a:buFont typeface="System Font Regular"/>
              <a:buChar char="■"/>
              <a:defRPr sz="1800"/>
            </a:lvl3pPr>
            <a:lvl4pPr marL="1543050" indent="-171450">
              <a:buFont typeface="System Font Regular"/>
              <a:buChar char="■"/>
              <a:defRPr sz="1800"/>
            </a:lvl4pPr>
            <a:lvl5pPr marL="2000250" indent="-171450">
              <a:buFont typeface="System Font Regular"/>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Tree>
    <p:extLst>
      <p:ext uri="{BB962C8B-B14F-4D97-AF65-F5344CB8AC3E}">
        <p14:creationId xmlns:p14="http://schemas.microsoft.com/office/powerpoint/2010/main" val="15770886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Caption Left v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1A5A27-E792-D940-B35B-4B3CF9A83B90}"/>
              </a:ext>
            </a:extLst>
          </p:cNvPr>
          <p:cNvSpPr/>
          <p:nvPr userDrawn="1"/>
        </p:nvSpPr>
        <p:spPr>
          <a:xfrm>
            <a:off x="0" y="3615267"/>
            <a:ext cx="12192000" cy="3242734"/>
          </a:xfrm>
          <a:prstGeom prst="rect">
            <a:avLst/>
          </a:prstGeom>
          <a:gradFill flip="none" rotWithShape="1">
            <a:gsLst>
              <a:gs pos="0">
                <a:schemeClr val="accent4">
                  <a:lumMod val="0"/>
                </a:schemeClr>
              </a:gs>
              <a:gs pos="100000">
                <a:schemeClr val="tx1">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lvl1pPr>
              <a:defRPr>
                <a:solidFill>
                  <a:schemeClr val="bg1"/>
                </a:solidFill>
              </a:defRPr>
            </a:lvl1pPr>
          </a:lstStyle>
          <a:p>
            <a:fld id="{1BCD3F49-AB9F-BE43-B63C-121E5BC40B97}" type="datetime3">
              <a:rPr lang="en-US" smtClean="0"/>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lvl1pPr>
              <a:defRPr>
                <a:solidFill>
                  <a:schemeClr val="bg1"/>
                </a:solidFill>
              </a:defRPr>
            </a:lvl1p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sp>
        <p:nvSpPr>
          <p:cNvPr id="5" name="Text Placeholder 10">
            <a:extLst>
              <a:ext uri="{FF2B5EF4-FFF2-40B4-BE49-F238E27FC236}">
                <a16:creationId xmlns:a16="http://schemas.microsoft.com/office/drawing/2014/main" id="{E4A5072D-C01E-C641-AA44-C5991D71F63A}"/>
              </a:ext>
            </a:extLst>
          </p:cNvPr>
          <p:cNvSpPr>
            <a:spLocks noGrp="1"/>
          </p:cNvSpPr>
          <p:nvPr>
            <p:ph type="body" sz="quarter" idx="13" hasCustomPrompt="1"/>
          </p:nvPr>
        </p:nvSpPr>
        <p:spPr>
          <a:xfrm>
            <a:off x="846667" y="4597400"/>
            <a:ext cx="2743200" cy="1622423"/>
          </a:xfrm>
        </p:spPr>
        <p:txBody>
          <a:bodyPr anchor="b">
            <a:normAutofit/>
          </a:bodyPr>
          <a:lstStyle>
            <a:lvl1pPr marL="0" indent="0">
              <a:buNone/>
              <a:defRPr sz="1200">
                <a:solidFill>
                  <a:schemeClr val="bg1"/>
                </a:solidFill>
              </a:defRPr>
            </a:lvl1pPr>
          </a:lstStyle>
          <a:p>
            <a:pPr lvl="0"/>
            <a:r>
              <a:rPr lang="en-GB" dirty="0"/>
              <a:t>Click to add caption</a:t>
            </a:r>
          </a:p>
        </p:txBody>
      </p:sp>
      <p:pic>
        <p:nvPicPr>
          <p:cNvPr id="6" name="Picture 5">
            <a:extLst>
              <a:ext uri="{FF2B5EF4-FFF2-40B4-BE49-F238E27FC236}">
                <a16:creationId xmlns:a16="http://schemas.microsoft.com/office/drawing/2014/main" id="{25E0EB4C-4F54-154B-B146-D413E154F9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791251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with Caption Left v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lvl1pPr>
              <a:defRPr>
                <a:solidFill>
                  <a:schemeClr val="accent5"/>
                </a:solidFill>
              </a:defRPr>
            </a:lvl1pPr>
          </a:lstStyle>
          <a:p>
            <a:fld id="{1BCD3F49-AB9F-BE43-B63C-121E5BC40B97}" type="datetime3">
              <a:rPr lang="en-US" smtClean="0"/>
              <a:pPr/>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lvl1pPr>
              <a:defRPr>
                <a:solidFill>
                  <a:schemeClr val="accent5"/>
                </a:solidFill>
              </a:defRPr>
            </a:lvl1p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lvl1pPr>
              <a:defRPr>
                <a:solidFill>
                  <a:schemeClr val="accent5"/>
                </a:solidFill>
              </a:defRPr>
            </a:lvl1pPr>
          </a:lstStyle>
          <a:p>
            <a:fld id="{C38BA002-2516-2F40-86ED-B9F2577A1C2F}" type="slidenum">
              <a:rPr lang="x-none" smtClean="0"/>
              <a:pPr/>
              <a:t>‹nr.›</a:t>
            </a:fld>
            <a:endParaRPr lang="x-none"/>
          </a:p>
        </p:txBody>
      </p:sp>
      <p:sp>
        <p:nvSpPr>
          <p:cNvPr id="5" name="Text Placeholder 10">
            <a:extLst>
              <a:ext uri="{FF2B5EF4-FFF2-40B4-BE49-F238E27FC236}">
                <a16:creationId xmlns:a16="http://schemas.microsoft.com/office/drawing/2014/main" id="{E4A5072D-C01E-C641-AA44-C5991D71F63A}"/>
              </a:ext>
            </a:extLst>
          </p:cNvPr>
          <p:cNvSpPr>
            <a:spLocks noGrp="1"/>
          </p:cNvSpPr>
          <p:nvPr>
            <p:ph type="body" sz="quarter" idx="13" hasCustomPrompt="1"/>
          </p:nvPr>
        </p:nvSpPr>
        <p:spPr>
          <a:xfrm>
            <a:off x="846667" y="4597400"/>
            <a:ext cx="2743200" cy="1622423"/>
          </a:xfrm>
        </p:spPr>
        <p:txBody>
          <a:bodyPr anchor="b">
            <a:normAutofit/>
          </a:bodyPr>
          <a:lstStyle>
            <a:lvl1pPr marL="0" indent="0">
              <a:buNone/>
              <a:defRPr sz="1200">
                <a:solidFill>
                  <a:schemeClr val="tx1"/>
                </a:solidFill>
              </a:defRPr>
            </a:lvl1pPr>
          </a:lstStyle>
          <a:p>
            <a:pPr lvl="0"/>
            <a:r>
              <a:rPr lang="en-GB" dirty="0"/>
              <a:t>Click to add caption</a:t>
            </a:r>
          </a:p>
        </p:txBody>
      </p:sp>
      <p:pic>
        <p:nvPicPr>
          <p:cNvPr id="6" name="Picture 5">
            <a:extLst>
              <a:ext uri="{FF2B5EF4-FFF2-40B4-BE49-F238E27FC236}">
                <a16:creationId xmlns:a16="http://schemas.microsoft.com/office/drawing/2014/main" id="{25E0EB4C-4F54-154B-B146-D413E154F9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1761407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with Caption Right v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884CDC-9FA7-764E-A7CF-486F94E0942E}"/>
              </a:ext>
            </a:extLst>
          </p:cNvPr>
          <p:cNvSpPr/>
          <p:nvPr userDrawn="1"/>
        </p:nvSpPr>
        <p:spPr>
          <a:xfrm>
            <a:off x="0" y="3615267"/>
            <a:ext cx="12192000" cy="3242734"/>
          </a:xfrm>
          <a:prstGeom prst="rect">
            <a:avLst/>
          </a:prstGeom>
          <a:gradFill flip="none" rotWithShape="1">
            <a:gsLst>
              <a:gs pos="0">
                <a:schemeClr val="accent4">
                  <a:lumMod val="0"/>
                </a:schemeClr>
              </a:gs>
              <a:gs pos="100000">
                <a:schemeClr val="tx1">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lvl1pPr>
              <a:defRPr>
                <a:solidFill>
                  <a:schemeClr val="bg1"/>
                </a:solidFill>
              </a:defRPr>
            </a:lvl1pPr>
          </a:lstStyle>
          <a:p>
            <a:fld id="{7FDAB40A-1980-884F-ABEB-7029828B64F8}" type="datetime3">
              <a:rPr lang="en-US" smtClean="0"/>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lvl1pPr>
              <a:defRPr>
                <a:solidFill>
                  <a:schemeClr val="bg1"/>
                </a:solidFill>
              </a:defRPr>
            </a:lvl1p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sp>
        <p:nvSpPr>
          <p:cNvPr id="5" name="Text Placeholder 10">
            <a:extLst>
              <a:ext uri="{FF2B5EF4-FFF2-40B4-BE49-F238E27FC236}">
                <a16:creationId xmlns:a16="http://schemas.microsoft.com/office/drawing/2014/main" id="{E4A5072D-C01E-C641-AA44-C5991D71F63A}"/>
              </a:ext>
            </a:extLst>
          </p:cNvPr>
          <p:cNvSpPr>
            <a:spLocks noGrp="1"/>
          </p:cNvSpPr>
          <p:nvPr>
            <p:ph type="body" sz="quarter" idx="13" hasCustomPrompt="1"/>
          </p:nvPr>
        </p:nvSpPr>
        <p:spPr>
          <a:xfrm>
            <a:off x="8610600" y="4597400"/>
            <a:ext cx="2743200" cy="1622423"/>
          </a:xfrm>
        </p:spPr>
        <p:txBody>
          <a:bodyPr anchor="b">
            <a:normAutofit/>
          </a:bodyPr>
          <a:lstStyle>
            <a:lvl1pPr marL="0" indent="0">
              <a:buNone/>
              <a:defRPr sz="1200">
                <a:solidFill>
                  <a:schemeClr val="bg1"/>
                </a:solidFill>
              </a:defRPr>
            </a:lvl1pPr>
          </a:lstStyle>
          <a:p>
            <a:pPr lvl="0"/>
            <a:r>
              <a:rPr lang="en-GB" dirty="0"/>
              <a:t>Click to add caption</a:t>
            </a:r>
          </a:p>
        </p:txBody>
      </p:sp>
      <p:pic>
        <p:nvPicPr>
          <p:cNvPr id="7" name="Picture 6">
            <a:extLst>
              <a:ext uri="{FF2B5EF4-FFF2-40B4-BE49-F238E27FC236}">
                <a16:creationId xmlns:a16="http://schemas.microsoft.com/office/drawing/2014/main" id="{2DCC73DA-6BFF-ED40-8E6F-406BAF8885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33574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with Caption Right v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lvl1pPr>
              <a:defRPr>
                <a:solidFill>
                  <a:schemeClr val="accent5"/>
                </a:solidFill>
              </a:defRPr>
            </a:lvl1pPr>
          </a:lstStyle>
          <a:p>
            <a:fld id="{7FDAB40A-1980-884F-ABEB-7029828B64F8}" type="datetime3">
              <a:rPr lang="en-US" smtClean="0"/>
              <a:pPr/>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lvl1pPr>
              <a:defRPr>
                <a:solidFill>
                  <a:schemeClr val="accent5"/>
                </a:solidFill>
              </a:defRPr>
            </a:lvl1p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lvl1pPr>
              <a:defRPr>
                <a:solidFill>
                  <a:schemeClr val="accent5"/>
                </a:solidFill>
              </a:defRPr>
            </a:lvl1pPr>
          </a:lstStyle>
          <a:p>
            <a:fld id="{C38BA002-2516-2F40-86ED-B9F2577A1C2F}" type="slidenum">
              <a:rPr lang="x-none" smtClean="0"/>
              <a:pPr/>
              <a:t>‹nr.›</a:t>
            </a:fld>
            <a:endParaRPr lang="x-none"/>
          </a:p>
        </p:txBody>
      </p:sp>
      <p:sp>
        <p:nvSpPr>
          <p:cNvPr id="5" name="Text Placeholder 10">
            <a:extLst>
              <a:ext uri="{FF2B5EF4-FFF2-40B4-BE49-F238E27FC236}">
                <a16:creationId xmlns:a16="http://schemas.microsoft.com/office/drawing/2014/main" id="{E4A5072D-C01E-C641-AA44-C5991D71F63A}"/>
              </a:ext>
            </a:extLst>
          </p:cNvPr>
          <p:cNvSpPr>
            <a:spLocks noGrp="1"/>
          </p:cNvSpPr>
          <p:nvPr>
            <p:ph type="body" sz="quarter" idx="13" hasCustomPrompt="1"/>
          </p:nvPr>
        </p:nvSpPr>
        <p:spPr>
          <a:xfrm>
            <a:off x="8610600" y="4597400"/>
            <a:ext cx="2743200" cy="1622423"/>
          </a:xfrm>
        </p:spPr>
        <p:txBody>
          <a:bodyPr anchor="b">
            <a:normAutofit/>
          </a:bodyPr>
          <a:lstStyle>
            <a:lvl1pPr marL="0" indent="0">
              <a:buNone/>
              <a:defRPr sz="1200">
                <a:solidFill>
                  <a:schemeClr val="tx1"/>
                </a:solidFill>
              </a:defRPr>
            </a:lvl1pPr>
          </a:lstStyle>
          <a:p>
            <a:pPr lvl="0"/>
            <a:r>
              <a:rPr lang="en-GB" dirty="0"/>
              <a:t>Click to add caption</a:t>
            </a:r>
          </a:p>
        </p:txBody>
      </p:sp>
      <p:pic>
        <p:nvPicPr>
          <p:cNvPr id="7" name="Picture 6">
            <a:extLst>
              <a:ext uri="{FF2B5EF4-FFF2-40B4-BE49-F238E27FC236}">
                <a16:creationId xmlns:a16="http://schemas.microsoft.com/office/drawing/2014/main" id="{2DCC73DA-6BFF-ED40-8E6F-406BAF8885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262871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picture containing sitting, dark, black, table&#10;&#10;Description automatically generated">
            <a:extLst>
              <a:ext uri="{FF2B5EF4-FFF2-40B4-BE49-F238E27FC236}">
                <a16:creationId xmlns:a16="http://schemas.microsoft.com/office/drawing/2014/main" id="{56C2B58B-EE6F-0141-B6EF-99803F71D468}"/>
              </a:ext>
            </a:extLst>
          </p:cNvPr>
          <p:cNvPicPr>
            <a:picLocks noChangeAspect="1"/>
          </p:cNvPicPr>
          <p:nvPr userDrawn="1"/>
        </p:nvPicPr>
        <p:blipFill>
          <a:blip r:embed="rId2"/>
          <a:stretch>
            <a:fillRect/>
          </a:stretch>
        </p:blipFill>
        <p:spPr>
          <a:xfrm>
            <a:off x="0" y="887786"/>
            <a:ext cx="12192000" cy="6858000"/>
          </a:xfrm>
          <a:prstGeom prst="rect">
            <a:avLst/>
          </a:prstGeom>
        </p:spPr>
      </p:pic>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1929186"/>
            <a:ext cx="10515600" cy="2387600"/>
          </a:xfrm>
        </p:spPr>
        <p:txBody>
          <a:bodyPr anchor="b">
            <a:normAutofit/>
          </a:bodyPr>
          <a:lstStyle>
            <a:lvl1pPr algn="ctr">
              <a:defRPr sz="4800" b="0">
                <a:solidFill>
                  <a:schemeClr val="tx1"/>
                </a:solidFill>
              </a:defRPr>
            </a:lvl1pPr>
          </a:lstStyle>
          <a:p>
            <a:r>
              <a:rPr lang="en-GB"/>
              <a:t>Click to edit Master title style</a:t>
            </a:r>
            <a:endParaRPr lang="x-none" dirty="0"/>
          </a:p>
        </p:txBody>
      </p:sp>
      <p:sp>
        <p:nvSpPr>
          <p:cNvPr id="3" name="Subtitle 2">
            <a:extLst>
              <a:ext uri="{FF2B5EF4-FFF2-40B4-BE49-F238E27FC236}">
                <a16:creationId xmlns:a16="http://schemas.microsoft.com/office/drawing/2014/main" id="{6376EA6B-D300-864C-9236-E1B16F916336}"/>
              </a:ext>
            </a:extLst>
          </p:cNvPr>
          <p:cNvSpPr>
            <a:spLocks noGrp="1"/>
          </p:cNvSpPr>
          <p:nvPr>
            <p:ph type="subTitle" idx="1"/>
          </p:nvPr>
        </p:nvSpPr>
        <p:spPr>
          <a:xfrm>
            <a:off x="838200" y="440886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dirty="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685F4F5B-3334-8B48-AD4E-C0EFEF7ECE48}"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9200" y="0"/>
            <a:ext cx="2433600" cy="2029908"/>
          </a:xfrm>
          <a:prstGeom prst="rect">
            <a:avLst/>
          </a:prstGeom>
        </p:spPr>
      </p:pic>
    </p:spTree>
    <p:extLst>
      <p:ext uri="{BB962C8B-B14F-4D97-AF65-F5344CB8AC3E}">
        <p14:creationId xmlns:p14="http://schemas.microsoft.com/office/powerpoint/2010/main" val="30389353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 Gri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5BA6F75A-6F9A-0142-8968-465E6153A7EE}"/>
              </a:ext>
            </a:extLst>
          </p:cNvPr>
          <p:cNvPicPr>
            <a:picLocks noChangeAspect="1"/>
          </p:cNvPicPr>
          <p:nvPr userDrawn="1"/>
        </p:nvPicPr>
        <p:blipFill>
          <a:blip r:embed="rId3">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23F329-1CE0-A24A-B927-1D20B1F77143}"/>
              </a:ext>
            </a:extLst>
          </p:cNvPr>
          <p:cNvSpPr>
            <a:spLocks noGrp="1"/>
          </p:cNvSpPr>
          <p:nvPr>
            <p:ph type="title"/>
          </p:nvPr>
        </p:nvSpPr>
        <p:spPr/>
        <p:txBody>
          <a:bodyPr/>
          <a:lstStyle>
            <a:lvl1pPr>
              <a:defRPr>
                <a:solidFill>
                  <a:schemeClr val="bg1"/>
                </a:solidFill>
              </a:defRPr>
            </a:lvl1pPr>
          </a:lstStyle>
          <a:p>
            <a:r>
              <a:rPr lang="en-GB" dirty="0"/>
              <a:t>Click to edit Master title style</a:t>
            </a:r>
            <a:endParaRPr lang="x-none" dirty="0"/>
          </a:p>
        </p:txBody>
      </p:sp>
      <p:sp>
        <p:nvSpPr>
          <p:cNvPr id="3" name="Date Placeholder 2">
            <a:extLst>
              <a:ext uri="{FF2B5EF4-FFF2-40B4-BE49-F238E27FC236}">
                <a16:creationId xmlns:a16="http://schemas.microsoft.com/office/drawing/2014/main" id="{86A6043F-025E-624E-A2B8-72D2E8FB24BF}"/>
              </a:ext>
            </a:extLst>
          </p:cNvPr>
          <p:cNvSpPr>
            <a:spLocks noGrp="1"/>
          </p:cNvSpPr>
          <p:nvPr>
            <p:ph type="dt" sz="half" idx="10"/>
          </p:nvPr>
        </p:nvSpPr>
        <p:spPr/>
        <p:txBody>
          <a:bodyPr/>
          <a:lstStyle/>
          <a:p>
            <a:fld id="{018E9597-00EC-F14A-BA7A-C0A86E93F87D}" type="datetime3">
              <a:rPr lang="en-US" smtClean="0"/>
              <a:t>14 October 2020</a:t>
            </a:fld>
            <a:endParaRPr lang="x-none"/>
          </a:p>
        </p:txBody>
      </p:sp>
      <p:sp>
        <p:nvSpPr>
          <p:cNvPr id="4" name="Footer Placeholder 3">
            <a:extLst>
              <a:ext uri="{FF2B5EF4-FFF2-40B4-BE49-F238E27FC236}">
                <a16:creationId xmlns:a16="http://schemas.microsoft.com/office/drawing/2014/main" id="{55B14682-18C7-6F40-B924-1BB4372409F7}"/>
              </a:ext>
            </a:extLst>
          </p:cNvPr>
          <p:cNvSpPr>
            <a:spLocks noGrp="1"/>
          </p:cNvSpPr>
          <p:nvPr>
            <p:ph type="ftr" sz="quarter" idx="11"/>
          </p:nvPr>
        </p:nvSpPr>
        <p:spPr/>
        <p:txBody>
          <a:bodyPr/>
          <a:lstStyle/>
          <a:p>
            <a:pPr algn="r"/>
            <a:r>
              <a:rPr lang="en-GB"/>
              <a:t>Koppert Cress</a:t>
            </a:r>
            <a:endParaRPr lang="x-none"/>
          </a:p>
        </p:txBody>
      </p:sp>
      <p:sp>
        <p:nvSpPr>
          <p:cNvPr id="5" name="Slide Number Placeholder 4">
            <a:extLst>
              <a:ext uri="{FF2B5EF4-FFF2-40B4-BE49-F238E27FC236}">
                <a16:creationId xmlns:a16="http://schemas.microsoft.com/office/drawing/2014/main" id="{01691AAD-D581-2F4C-AD6D-23A4C67A59B2}"/>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6" name="Picture 5">
            <a:extLst>
              <a:ext uri="{FF2B5EF4-FFF2-40B4-BE49-F238E27FC236}">
                <a16:creationId xmlns:a16="http://schemas.microsoft.com/office/drawing/2014/main" id="{E6869DB1-8ACD-4A41-A196-C47195026C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1448125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3F329-1CE0-A24A-B927-1D20B1F77143}"/>
              </a:ext>
            </a:extLst>
          </p:cNvPr>
          <p:cNvSpPr>
            <a:spLocks noGrp="1"/>
          </p:cNvSpPr>
          <p:nvPr>
            <p:ph type="title"/>
          </p:nvPr>
        </p:nvSpPr>
        <p:spPr/>
        <p:txBody>
          <a:bodyPr/>
          <a:lstStyle/>
          <a:p>
            <a:r>
              <a:rPr lang="en-GB" dirty="0"/>
              <a:t>Click to edit Master title style</a:t>
            </a:r>
            <a:endParaRPr lang="x-none" dirty="0"/>
          </a:p>
        </p:txBody>
      </p:sp>
      <p:sp>
        <p:nvSpPr>
          <p:cNvPr id="3" name="Date Placeholder 2">
            <a:extLst>
              <a:ext uri="{FF2B5EF4-FFF2-40B4-BE49-F238E27FC236}">
                <a16:creationId xmlns:a16="http://schemas.microsoft.com/office/drawing/2014/main" id="{86A6043F-025E-624E-A2B8-72D2E8FB24BF}"/>
              </a:ext>
            </a:extLst>
          </p:cNvPr>
          <p:cNvSpPr>
            <a:spLocks noGrp="1"/>
          </p:cNvSpPr>
          <p:nvPr>
            <p:ph type="dt" sz="half" idx="10"/>
          </p:nvPr>
        </p:nvSpPr>
        <p:spPr/>
        <p:txBody>
          <a:bodyPr/>
          <a:lstStyle/>
          <a:p>
            <a:fld id="{FF3A2C81-8493-0B45-B34A-D5373E1AA946}" type="datetime3">
              <a:rPr lang="en-US" smtClean="0"/>
              <a:t>14 October 2020</a:t>
            </a:fld>
            <a:endParaRPr lang="x-none"/>
          </a:p>
        </p:txBody>
      </p:sp>
      <p:sp>
        <p:nvSpPr>
          <p:cNvPr id="4" name="Footer Placeholder 3">
            <a:extLst>
              <a:ext uri="{FF2B5EF4-FFF2-40B4-BE49-F238E27FC236}">
                <a16:creationId xmlns:a16="http://schemas.microsoft.com/office/drawing/2014/main" id="{55B14682-18C7-6F40-B924-1BB4372409F7}"/>
              </a:ext>
            </a:extLst>
          </p:cNvPr>
          <p:cNvSpPr>
            <a:spLocks noGrp="1"/>
          </p:cNvSpPr>
          <p:nvPr>
            <p:ph type="ftr" sz="quarter" idx="11"/>
          </p:nvPr>
        </p:nvSpPr>
        <p:spPr/>
        <p:txBody>
          <a:bodyPr/>
          <a:lstStyle/>
          <a:p>
            <a:pPr algn="r"/>
            <a:r>
              <a:rPr lang="en-GB"/>
              <a:t>Koppert Cress</a:t>
            </a:r>
            <a:endParaRPr lang="x-none"/>
          </a:p>
        </p:txBody>
      </p:sp>
      <p:sp>
        <p:nvSpPr>
          <p:cNvPr id="5" name="Slide Number Placeholder 4">
            <a:extLst>
              <a:ext uri="{FF2B5EF4-FFF2-40B4-BE49-F238E27FC236}">
                <a16:creationId xmlns:a16="http://schemas.microsoft.com/office/drawing/2014/main" id="{01691AAD-D581-2F4C-AD6D-23A4C67A59B2}"/>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6" name="Picture 5">
            <a:extLst>
              <a:ext uri="{FF2B5EF4-FFF2-40B4-BE49-F238E27FC236}">
                <a16:creationId xmlns:a16="http://schemas.microsoft.com/office/drawing/2014/main" id="{E6869DB1-8ACD-4A41-A196-C47195026C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381269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p>
            <a:fld id="{0F9BB453-A0CD-564F-9374-B05B61CA0499}" type="datetime3">
              <a:rPr lang="en-US" smtClean="0"/>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p>
            <a:fld id="{C38BA002-2516-2F40-86ED-B9F2577A1C2F}" type="slidenum">
              <a:rPr lang="x-none" smtClean="0"/>
              <a:t>‹nr.›</a:t>
            </a:fld>
            <a:endParaRPr lang="x-none"/>
          </a:p>
        </p:txBody>
      </p:sp>
    </p:spTree>
    <p:extLst>
      <p:ext uri="{BB962C8B-B14F-4D97-AF65-F5344CB8AC3E}">
        <p14:creationId xmlns:p14="http://schemas.microsoft.com/office/powerpoint/2010/main" val="2758577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3654224"/>
            <a:ext cx="10515600" cy="2022473"/>
          </a:xfrm>
        </p:spPr>
        <p:txBody>
          <a:bodyPr anchor="ctr" anchorCtr="0">
            <a:normAutofit/>
          </a:bodyPr>
          <a:lstStyle>
            <a:lvl1pPr algn="ctr">
              <a:defRPr sz="4800" b="0"/>
            </a:lvl1pPr>
          </a:lstStyle>
          <a:p>
            <a:r>
              <a:rPr lang="en-GB" dirty="0"/>
              <a:t>Click to edit Master title style</a:t>
            </a:r>
            <a:endParaRPr lang="x-none" dirty="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85850219-777B-D14C-9F75-C933CED828D3}"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3150" y="0"/>
            <a:ext cx="4965700" cy="4141978"/>
          </a:xfrm>
          <a:prstGeom prst="rect">
            <a:avLst/>
          </a:prstGeom>
        </p:spPr>
      </p:pic>
      <p:pic>
        <p:nvPicPr>
          <p:cNvPr id="8" name="Picture 7">
            <a:extLst>
              <a:ext uri="{FF2B5EF4-FFF2-40B4-BE49-F238E27FC236}">
                <a16:creationId xmlns:a16="http://schemas.microsoft.com/office/drawing/2014/main" id="{C4CDA3E6-8006-EC4A-8C3C-2E20E17B74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0634" y="5833961"/>
            <a:ext cx="2550731" cy="365125"/>
          </a:xfrm>
          <a:prstGeom prst="rect">
            <a:avLst/>
          </a:prstGeom>
        </p:spPr>
      </p:pic>
    </p:spTree>
    <p:extLst>
      <p:ext uri="{BB962C8B-B14F-4D97-AF65-F5344CB8AC3E}">
        <p14:creationId xmlns:p14="http://schemas.microsoft.com/office/powerpoint/2010/main" val="24790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Title Slide Extr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3654224"/>
            <a:ext cx="5257800" cy="2022473"/>
          </a:xfrm>
        </p:spPr>
        <p:txBody>
          <a:bodyPr anchor="ctr" anchorCtr="0">
            <a:normAutofit/>
          </a:bodyPr>
          <a:lstStyle>
            <a:lvl1pPr algn="ctr">
              <a:defRPr sz="4800" b="0"/>
            </a:lvl1pPr>
          </a:lstStyle>
          <a:p>
            <a:r>
              <a:rPr lang="en-GB" dirty="0"/>
              <a:t>Click to edit Master title style</a:t>
            </a:r>
            <a:endParaRPr lang="x-none" dirty="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12AC39E2-D02E-8C43-AF73-FC6ECE7D7151}"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250" y="0"/>
            <a:ext cx="4965700" cy="4141978"/>
          </a:xfrm>
          <a:prstGeom prst="rect">
            <a:avLst/>
          </a:prstGeom>
        </p:spPr>
      </p:pic>
      <p:pic>
        <p:nvPicPr>
          <p:cNvPr id="8" name="Picture 7">
            <a:extLst>
              <a:ext uri="{FF2B5EF4-FFF2-40B4-BE49-F238E27FC236}">
                <a16:creationId xmlns:a16="http://schemas.microsoft.com/office/drawing/2014/main" id="{C4CDA3E6-8006-EC4A-8C3C-2E20E17B74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2175" y="2119504"/>
            <a:ext cx="2550731" cy="365125"/>
          </a:xfrm>
          <a:prstGeom prst="rect">
            <a:avLst/>
          </a:prstGeom>
        </p:spPr>
      </p:pic>
      <p:cxnSp>
        <p:nvCxnSpPr>
          <p:cNvPr id="12" name="Straight Connector 11">
            <a:extLst>
              <a:ext uri="{FF2B5EF4-FFF2-40B4-BE49-F238E27FC236}">
                <a16:creationId xmlns:a16="http://schemas.microsoft.com/office/drawing/2014/main" id="{53F2EE3A-8EBF-844B-A49D-61194F594D6E}"/>
              </a:ext>
            </a:extLst>
          </p:cNvPr>
          <p:cNvCxnSpPr>
            <a:cxnSpLocks/>
          </p:cNvCxnSpPr>
          <p:nvPr userDrawn="1"/>
        </p:nvCxnSpPr>
        <p:spPr>
          <a:xfrm flipV="1">
            <a:off x="6241143" y="820057"/>
            <a:ext cx="0" cy="4856641"/>
          </a:xfrm>
          <a:prstGeom prst="line">
            <a:avLst/>
          </a:prstGeom>
        </p:spPr>
        <p:style>
          <a:lnRef idx="2">
            <a:schemeClr val="accent4"/>
          </a:lnRef>
          <a:fillRef idx="0">
            <a:schemeClr val="accent4"/>
          </a:fillRef>
          <a:effectRef idx="1">
            <a:schemeClr val="accent4"/>
          </a:effectRef>
          <a:fontRef idx="minor">
            <a:schemeClr val="tx1"/>
          </a:fontRef>
        </p:style>
      </p:cxnSp>
      <p:sp>
        <p:nvSpPr>
          <p:cNvPr id="16" name="TextBox 15">
            <a:extLst>
              <a:ext uri="{FF2B5EF4-FFF2-40B4-BE49-F238E27FC236}">
                <a16:creationId xmlns:a16="http://schemas.microsoft.com/office/drawing/2014/main" id="{9E7D6488-B566-A54D-9FCD-30A498188256}"/>
              </a:ext>
            </a:extLst>
          </p:cNvPr>
          <p:cNvSpPr txBox="1"/>
          <p:nvPr userDrawn="1"/>
        </p:nvSpPr>
        <p:spPr>
          <a:xfrm>
            <a:off x="6386287" y="1666914"/>
            <a:ext cx="3705980" cy="369332"/>
          </a:xfrm>
          <a:prstGeom prst="rect">
            <a:avLst/>
          </a:prstGeom>
          <a:noFill/>
        </p:spPr>
        <p:txBody>
          <a:bodyPr wrap="square" rtlCol="0">
            <a:spAutoFit/>
          </a:bodyPr>
          <a:lstStyle/>
          <a:p>
            <a:r>
              <a:rPr lang="x-none">
                <a:solidFill>
                  <a:srgbClr val="636462"/>
                </a:solidFill>
              </a:rPr>
              <a:t>WWW.KOPPERTCRESS.COM</a:t>
            </a:r>
          </a:p>
        </p:txBody>
      </p:sp>
      <p:sp>
        <p:nvSpPr>
          <p:cNvPr id="17" name="TextBox 16">
            <a:extLst>
              <a:ext uri="{FF2B5EF4-FFF2-40B4-BE49-F238E27FC236}">
                <a16:creationId xmlns:a16="http://schemas.microsoft.com/office/drawing/2014/main" id="{659976D8-F560-B044-B781-1C10CAF0DC28}"/>
              </a:ext>
            </a:extLst>
          </p:cNvPr>
          <p:cNvSpPr txBox="1"/>
          <p:nvPr userDrawn="1"/>
        </p:nvSpPr>
        <p:spPr>
          <a:xfrm>
            <a:off x="6386286" y="2567887"/>
            <a:ext cx="4965681" cy="3108810"/>
          </a:xfrm>
          <a:prstGeom prst="rect">
            <a:avLst/>
          </a:prstGeom>
          <a:noFill/>
        </p:spPr>
        <p:txBody>
          <a:bodyPr wrap="square" rtlCol="0" anchor="b" anchorCtr="0">
            <a:normAutofit/>
          </a:bodyPr>
          <a:lstStyle/>
          <a:p>
            <a:pPr lvl="0">
              <a:spcBef>
                <a:spcPts val="500"/>
              </a:spcBef>
            </a:pPr>
            <a:r>
              <a:rPr lang="en-GB" sz="1800"/>
              <a:t>LinkedIn	Koppert Cress</a:t>
            </a:r>
          </a:p>
          <a:p>
            <a:pPr lvl="0">
              <a:spcBef>
                <a:spcPts val="500"/>
              </a:spcBef>
            </a:pPr>
            <a:r>
              <a:rPr lang="en-GB" sz="1800"/>
              <a:t>YouTube	/</a:t>
            </a:r>
            <a:r>
              <a:rPr lang="en-GB" sz="1800" err="1"/>
              <a:t>KoppertCress</a:t>
            </a:r>
            <a:endParaRPr lang="en-GB" sz="1800"/>
          </a:p>
          <a:p>
            <a:pPr lvl="0">
              <a:spcBef>
                <a:spcPts val="500"/>
              </a:spcBef>
            </a:pPr>
            <a:r>
              <a:rPr lang="en-GB" sz="1800"/>
              <a:t>Instagram	@</a:t>
            </a:r>
            <a:r>
              <a:rPr lang="en-GB" sz="1800" err="1"/>
              <a:t>KoppertCress</a:t>
            </a:r>
            <a:endParaRPr lang="en-GB" sz="1800"/>
          </a:p>
          <a:p>
            <a:pPr lvl="0">
              <a:spcBef>
                <a:spcPts val="500"/>
              </a:spcBef>
            </a:pPr>
            <a:r>
              <a:rPr lang="en-GB" sz="1800"/>
              <a:t>Facebook	Koppert Cress</a:t>
            </a:r>
          </a:p>
          <a:p>
            <a:pPr lvl="0">
              <a:spcBef>
                <a:spcPts val="500"/>
              </a:spcBef>
            </a:pPr>
            <a:r>
              <a:rPr lang="en-GB" sz="1800"/>
              <a:t>Pinterest	/</a:t>
            </a:r>
            <a:r>
              <a:rPr lang="en-GB" sz="1800" err="1"/>
              <a:t>KoppertCress</a:t>
            </a:r>
            <a:endParaRPr lang="en-GB" sz="1800"/>
          </a:p>
          <a:p>
            <a:pPr lvl="0">
              <a:spcBef>
                <a:spcPts val="500"/>
              </a:spcBef>
            </a:pPr>
            <a:r>
              <a:rPr lang="en-GB" sz="1800"/>
              <a:t>Twitter		@</a:t>
            </a:r>
            <a:r>
              <a:rPr lang="en-GB" sz="1800" err="1"/>
              <a:t>KoppertCress</a:t>
            </a:r>
            <a:endParaRPr lang="en-GB" sz="1800"/>
          </a:p>
          <a:p>
            <a:pPr lvl="0">
              <a:spcBef>
                <a:spcPts val="500"/>
              </a:spcBef>
            </a:pPr>
            <a:r>
              <a:rPr lang="en-GB" sz="1800"/>
              <a:t>Hashtag	#</a:t>
            </a:r>
            <a:r>
              <a:rPr lang="en-GB" sz="1800" err="1"/>
              <a:t>koppertcress</a:t>
            </a:r>
            <a:endParaRPr lang="x-none" sz="1800"/>
          </a:p>
        </p:txBody>
      </p:sp>
    </p:spTree>
    <p:extLst>
      <p:ext uri="{BB962C8B-B14F-4D97-AF65-F5344CB8AC3E}">
        <p14:creationId xmlns:p14="http://schemas.microsoft.com/office/powerpoint/2010/main" val="3324027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1929186"/>
            <a:ext cx="10515600" cy="2387600"/>
          </a:xfrm>
        </p:spPr>
        <p:txBody>
          <a:bodyPr anchor="b">
            <a:normAutofit/>
          </a:bodyPr>
          <a:lstStyle>
            <a:lvl1pPr algn="ctr">
              <a:defRPr sz="4800" b="0">
                <a:solidFill>
                  <a:schemeClr val="bg1"/>
                </a:solidFill>
              </a:defRPr>
            </a:lvl1pPr>
          </a:lstStyle>
          <a:p>
            <a:r>
              <a:rPr lang="en-US" noProof="0"/>
              <a:t>Click to edit Master title style</a:t>
            </a:r>
            <a:endParaRPr lang="nl-NL" noProof="0"/>
          </a:p>
        </p:txBody>
      </p:sp>
      <p:sp>
        <p:nvSpPr>
          <p:cNvPr id="3" name="Subtitle 2">
            <a:extLst>
              <a:ext uri="{FF2B5EF4-FFF2-40B4-BE49-F238E27FC236}">
                <a16:creationId xmlns:a16="http://schemas.microsoft.com/office/drawing/2014/main" id="{6376EA6B-D300-864C-9236-E1B16F916336}"/>
              </a:ext>
            </a:extLst>
          </p:cNvPr>
          <p:cNvSpPr>
            <a:spLocks noGrp="1"/>
          </p:cNvSpPr>
          <p:nvPr>
            <p:ph type="subTitle" idx="1"/>
          </p:nvPr>
        </p:nvSpPr>
        <p:spPr>
          <a:xfrm>
            <a:off x="838200" y="4408861"/>
            <a:ext cx="105156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nl-NL" noProof="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lvl1pPr>
              <a:defRPr>
                <a:solidFill>
                  <a:schemeClr val="bg1"/>
                </a:solidFill>
              </a:defRPr>
            </a:lvl1pPr>
          </a:lstStyle>
          <a:p>
            <a:fld id="{3ABDD4E7-FC00-8E4A-853A-3F4E39F76CAB}"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lvl1pPr>
              <a:defRPr>
                <a:solidFill>
                  <a:schemeClr val="bg1"/>
                </a:solidFill>
              </a:defRPr>
            </a:lvl1p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pic>
        <p:nvPicPr>
          <p:cNvPr id="9" name="Picture 8">
            <a:extLst>
              <a:ext uri="{FF2B5EF4-FFF2-40B4-BE49-F238E27FC236}">
                <a16:creationId xmlns:a16="http://schemas.microsoft.com/office/drawing/2014/main" id="{82731F41-6648-654C-B2D8-ED5BAA0AD4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9200" y="0"/>
            <a:ext cx="2433599" cy="2029908"/>
          </a:xfrm>
          <a:prstGeom prst="rect">
            <a:avLst/>
          </a:prstGeom>
        </p:spPr>
      </p:pic>
    </p:spTree>
    <p:extLst>
      <p:ext uri="{BB962C8B-B14F-4D97-AF65-F5344CB8AC3E}">
        <p14:creationId xmlns:p14="http://schemas.microsoft.com/office/powerpoint/2010/main" val="6248893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AD99-0EEA-D640-B755-0F459FDB2924}"/>
              </a:ext>
            </a:extLst>
          </p:cNvPr>
          <p:cNvSpPr>
            <a:spLocks noGrp="1"/>
          </p:cNvSpPr>
          <p:nvPr>
            <p:ph type="title"/>
          </p:nvPr>
        </p:nvSpPr>
        <p:spPr/>
        <p:txBody>
          <a:bodyPr/>
          <a:lstStyle/>
          <a:p>
            <a:r>
              <a:rPr lang="en-US" noProof="0"/>
              <a:t>Click to edit Master title style</a:t>
            </a:r>
            <a:endParaRPr lang="nl-NL" noProof="0"/>
          </a:p>
        </p:txBody>
      </p:sp>
      <p:sp>
        <p:nvSpPr>
          <p:cNvPr id="3" name="Content Placeholder 2">
            <a:extLst>
              <a:ext uri="{FF2B5EF4-FFF2-40B4-BE49-F238E27FC236}">
                <a16:creationId xmlns:a16="http://schemas.microsoft.com/office/drawing/2014/main" id="{62026B12-FBF7-A445-AD0A-1AF57FDE8F2B}"/>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4" name="Date Placeholder 3">
            <a:extLst>
              <a:ext uri="{FF2B5EF4-FFF2-40B4-BE49-F238E27FC236}">
                <a16:creationId xmlns:a16="http://schemas.microsoft.com/office/drawing/2014/main" id="{DE75C455-3547-3845-8EA2-2F46EBF115A7}"/>
              </a:ext>
            </a:extLst>
          </p:cNvPr>
          <p:cNvSpPr>
            <a:spLocks noGrp="1"/>
          </p:cNvSpPr>
          <p:nvPr>
            <p:ph type="dt" sz="half" idx="10"/>
          </p:nvPr>
        </p:nvSpPr>
        <p:spPr/>
        <p:txBody>
          <a:bodyPr/>
          <a:lstStyle/>
          <a:p>
            <a:fld id="{CEEBFAC8-177E-A845-9407-B74F0FC817D8}" type="datetime3">
              <a:rPr lang="en-US" smtClean="0"/>
              <a:t>14 October 2020</a:t>
            </a:fld>
            <a:endParaRPr lang="x-none"/>
          </a:p>
        </p:txBody>
      </p:sp>
      <p:sp>
        <p:nvSpPr>
          <p:cNvPr id="5" name="Footer Placeholder 4">
            <a:extLst>
              <a:ext uri="{FF2B5EF4-FFF2-40B4-BE49-F238E27FC236}">
                <a16:creationId xmlns:a16="http://schemas.microsoft.com/office/drawing/2014/main" id="{13ED21DC-E75D-E245-A67E-0EA9BF8C4EEE}"/>
              </a:ext>
            </a:extLst>
          </p:cNvPr>
          <p:cNvSpPr>
            <a:spLocks noGrp="1"/>
          </p:cNvSpPr>
          <p:nvPr>
            <p:ph type="ftr" sz="quarter" idx="11"/>
          </p:nvPr>
        </p:nvSpPr>
        <p:spPr/>
        <p:txBody>
          <a:bodyPr/>
          <a:lstStyle>
            <a:lvl1pPr algn="r">
              <a:defRPr/>
            </a:lvl1pPr>
          </a:lstStyle>
          <a:p>
            <a:r>
              <a:rPr lang="en-GB"/>
              <a:t>Koppert Cress</a:t>
            </a:r>
            <a:endParaRPr lang="x-none"/>
          </a:p>
        </p:txBody>
      </p:sp>
      <p:sp>
        <p:nvSpPr>
          <p:cNvPr id="6" name="Slide Number Placeholder 5">
            <a:extLst>
              <a:ext uri="{FF2B5EF4-FFF2-40B4-BE49-F238E27FC236}">
                <a16:creationId xmlns:a16="http://schemas.microsoft.com/office/drawing/2014/main" id="{22D759D3-BAE8-E94A-885F-9947CDD57EBB}"/>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8" name="Picture 7">
            <a:extLst>
              <a:ext uri="{FF2B5EF4-FFF2-40B4-BE49-F238E27FC236}">
                <a16:creationId xmlns:a16="http://schemas.microsoft.com/office/drawing/2014/main" id="{2FB0DBB1-DCB8-E746-B9A6-D13DBC3CC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36412506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A39FFA-1FC1-A349-BB9A-7193938F7697}"/>
              </a:ext>
            </a:extLst>
          </p:cNvPr>
          <p:cNvPicPr>
            <a:picLocks noChangeAspect="1"/>
          </p:cNvPicPr>
          <p:nvPr userDrawn="1"/>
        </p:nvPicPr>
        <p:blipFill>
          <a:blip r:embed="rId2"/>
          <a:stretch>
            <a:fillRect/>
          </a:stretch>
        </p:blipFill>
        <p:spPr>
          <a:xfrm>
            <a:off x="494969" y="2389284"/>
            <a:ext cx="7917511" cy="4453600"/>
          </a:xfrm>
          <a:prstGeom prst="rect">
            <a:avLst/>
          </a:prstGeom>
        </p:spPr>
      </p:pic>
      <p:sp>
        <p:nvSpPr>
          <p:cNvPr id="5" name="Footer Placeholder 4">
            <a:extLst>
              <a:ext uri="{FF2B5EF4-FFF2-40B4-BE49-F238E27FC236}">
                <a16:creationId xmlns:a16="http://schemas.microsoft.com/office/drawing/2014/main" id="{13ED21DC-E75D-E245-A67E-0EA9BF8C4EEE}"/>
              </a:ext>
            </a:extLst>
          </p:cNvPr>
          <p:cNvSpPr>
            <a:spLocks noGrp="1"/>
          </p:cNvSpPr>
          <p:nvPr>
            <p:ph type="ftr" sz="quarter" idx="11"/>
          </p:nvPr>
        </p:nvSpPr>
        <p:spPr/>
        <p:txBody>
          <a:bodyPr/>
          <a:lstStyle>
            <a:lvl1pPr algn="r">
              <a:defRPr/>
            </a:lvl1pPr>
          </a:lstStyle>
          <a:p>
            <a:r>
              <a:rPr lang="nl-NL" noProof="0"/>
              <a:t>Koppert Cress</a:t>
            </a:r>
          </a:p>
        </p:txBody>
      </p:sp>
      <p:sp>
        <p:nvSpPr>
          <p:cNvPr id="6" name="Slide Number Placeholder 5">
            <a:extLst>
              <a:ext uri="{FF2B5EF4-FFF2-40B4-BE49-F238E27FC236}">
                <a16:creationId xmlns:a16="http://schemas.microsoft.com/office/drawing/2014/main" id="{22D759D3-BAE8-E94A-885F-9947CDD57EBB}"/>
              </a:ext>
            </a:extLst>
          </p:cNvPr>
          <p:cNvSpPr>
            <a:spLocks noGrp="1"/>
          </p:cNvSpPr>
          <p:nvPr>
            <p:ph type="sldNum" sz="quarter" idx="12"/>
          </p:nvPr>
        </p:nvSpPr>
        <p:spPr/>
        <p:txBody>
          <a:bodyPr/>
          <a:lstStyle/>
          <a:p>
            <a:fld id="{C38BA002-2516-2F40-86ED-B9F2577A1C2F}" type="slidenum">
              <a:rPr lang="nl-NL" noProof="0" smtClean="0"/>
              <a:t>‹nr.›</a:t>
            </a:fld>
            <a:endParaRPr lang="nl-NL" noProof="0"/>
          </a:p>
        </p:txBody>
      </p:sp>
      <p:sp>
        <p:nvSpPr>
          <p:cNvPr id="3" name="Content Placeholder 2">
            <a:extLst>
              <a:ext uri="{FF2B5EF4-FFF2-40B4-BE49-F238E27FC236}">
                <a16:creationId xmlns:a16="http://schemas.microsoft.com/office/drawing/2014/main" id="{62026B12-FBF7-A445-AD0A-1AF57FDE8F2B}"/>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4" name="Date Placeholder 3">
            <a:extLst>
              <a:ext uri="{FF2B5EF4-FFF2-40B4-BE49-F238E27FC236}">
                <a16:creationId xmlns:a16="http://schemas.microsoft.com/office/drawing/2014/main" id="{DE75C455-3547-3845-8EA2-2F46EBF115A7}"/>
              </a:ext>
            </a:extLst>
          </p:cNvPr>
          <p:cNvSpPr>
            <a:spLocks noGrp="1"/>
          </p:cNvSpPr>
          <p:nvPr>
            <p:ph type="dt" sz="half" idx="10"/>
          </p:nvPr>
        </p:nvSpPr>
        <p:spPr/>
        <p:txBody>
          <a:bodyPr/>
          <a:lstStyle/>
          <a:p>
            <a:fld id="{CEEBFAC8-177E-A845-9407-B74F0FC817D8}" type="datetime3">
              <a:rPr lang="nl-NL" noProof="0" smtClean="0"/>
              <a:t>14/10/20</a:t>
            </a:fld>
            <a:endParaRPr lang="nl-NL" noProof="0"/>
          </a:p>
        </p:txBody>
      </p:sp>
      <p:pic>
        <p:nvPicPr>
          <p:cNvPr id="8" name="Picture 7">
            <a:extLst>
              <a:ext uri="{FF2B5EF4-FFF2-40B4-BE49-F238E27FC236}">
                <a16:creationId xmlns:a16="http://schemas.microsoft.com/office/drawing/2014/main" id="{2FB0DBB1-DCB8-E746-B9A6-D13DBC3CC3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
        <p:nvSpPr>
          <p:cNvPr id="10" name="Title 1">
            <a:extLst>
              <a:ext uri="{FF2B5EF4-FFF2-40B4-BE49-F238E27FC236}">
                <a16:creationId xmlns:a16="http://schemas.microsoft.com/office/drawing/2014/main" id="{C1817216-4534-2D43-8534-12C3D47022A8}"/>
              </a:ext>
            </a:extLst>
          </p:cNvPr>
          <p:cNvSpPr>
            <a:spLocks noGrp="1"/>
          </p:cNvSpPr>
          <p:nvPr>
            <p:ph type="title"/>
          </p:nvPr>
        </p:nvSpPr>
        <p:spPr>
          <a:xfrm>
            <a:off x="838200" y="365125"/>
            <a:ext cx="10515600" cy="1325563"/>
          </a:xfrm>
        </p:spPr>
        <p:txBody>
          <a:bodyPr/>
          <a:lstStyle/>
          <a:p>
            <a:r>
              <a:rPr lang="en-US" noProof="0"/>
              <a:t>Click to edit Master title style</a:t>
            </a:r>
            <a:endParaRPr lang="nl-NL" noProof="0"/>
          </a:p>
        </p:txBody>
      </p:sp>
    </p:spTree>
    <p:extLst>
      <p:ext uri="{BB962C8B-B14F-4D97-AF65-F5344CB8AC3E}">
        <p14:creationId xmlns:p14="http://schemas.microsoft.com/office/powerpoint/2010/main" val="9572437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picture containing sitting, dark, black, table&#10;&#10;Description automatically generated">
            <a:extLst>
              <a:ext uri="{FF2B5EF4-FFF2-40B4-BE49-F238E27FC236}">
                <a16:creationId xmlns:a16="http://schemas.microsoft.com/office/drawing/2014/main" id="{56C2B58B-EE6F-0141-B6EF-99803F71D468}"/>
              </a:ext>
            </a:extLst>
          </p:cNvPr>
          <p:cNvPicPr>
            <a:picLocks noChangeAspect="1"/>
          </p:cNvPicPr>
          <p:nvPr userDrawn="1"/>
        </p:nvPicPr>
        <p:blipFill>
          <a:blip r:embed="rId2"/>
          <a:stretch>
            <a:fillRect/>
          </a:stretch>
        </p:blipFill>
        <p:spPr>
          <a:xfrm>
            <a:off x="0" y="887786"/>
            <a:ext cx="12192000" cy="6858000"/>
          </a:xfrm>
          <a:prstGeom prst="rect">
            <a:avLst/>
          </a:prstGeom>
        </p:spPr>
      </p:pic>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1929186"/>
            <a:ext cx="10515600" cy="2387600"/>
          </a:xfrm>
        </p:spPr>
        <p:txBody>
          <a:bodyPr anchor="b">
            <a:normAutofit/>
          </a:bodyPr>
          <a:lstStyle>
            <a:lvl1pPr algn="ctr">
              <a:defRPr sz="4800" b="0">
                <a:solidFill>
                  <a:schemeClr val="tx1"/>
                </a:solidFill>
              </a:defRPr>
            </a:lvl1pPr>
          </a:lstStyle>
          <a:p>
            <a:r>
              <a:rPr lang="en-US" noProof="0"/>
              <a:t>Click to edit Master title style</a:t>
            </a:r>
            <a:endParaRPr lang="nl-NL" noProof="0"/>
          </a:p>
        </p:txBody>
      </p:sp>
      <p:sp>
        <p:nvSpPr>
          <p:cNvPr id="3" name="Subtitle 2">
            <a:extLst>
              <a:ext uri="{FF2B5EF4-FFF2-40B4-BE49-F238E27FC236}">
                <a16:creationId xmlns:a16="http://schemas.microsoft.com/office/drawing/2014/main" id="{6376EA6B-D300-864C-9236-E1B16F916336}"/>
              </a:ext>
            </a:extLst>
          </p:cNvPr>
          <p:cNvSpPr>
            <a:spLocks noGrp="1"/>
          </p:cNvSpPr>
          <p:nvPr>
            <p:ph type="subTitle" idx="1"/>
          </p:nvPr>
        </p:nvSpPr>
        <p:spPr>
          <a:xfrm>
            <a:off x="838200" y="440886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nl-NL" noProof="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685F4F5B-3334-8B48-AD4E-C0EFEF7ECE48}"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9200" y="0"/>
            <a:ext cx="2433600" cy="2029908"/>
          </a:xfrm>
          <a:prstGeom prst="rect">
            <a:avLst/>
          </a:prstGeom>
        </p:spPr>
      </p:pic>
    </p:spTree>
    <p:extLst>
      <p:ext uri="{BB962C8B-B14F-4D97-AF65-F5344CB8AC3E}">
        <p14:creationId xmlns:p14="http://schemas.microsoft.com/office/powerpoint/2010/main" val="354149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Brush gre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C2B58B-EE6F-0141-B6EF-99803F71D468}"/>
              </a:ext>
            </a:extLst>
          </p:cNvPr>
          <p:cNvPicPr>
            <a:picLocks noChangeAspect="1"/>
          </p:cNvPicPr>
          <p:nvPr userDrawn="1"/>
        </p:nvPicPr>
        <p:blipFill>
          <a:blip r:embed="rId2"/>
          <a:srcRect/>
          <a:stretch/>
        </p:blipFill>
        <p:spPr>
          <a:xfrm>
            <a:off x="0" y="1632030"/>
            <a:ext cx="12192000" cy="4724320"/>
          </a:xfrm>
          <a:prstGeom prst="rect">
            <a:avLst/>
          </a:prstGeom>
        </p:spPr>
      </p:pic>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1929186"/>
            <a:ext cx="10515600" cy="2387600"/>
          </a:xfrm>
        </p:spPr>
        <p:txBody>
          <a:bodyPr anchor="b">
            <a:normAutofit/>
          </a:bodyPr>
          <a:lstStyle>
            <a:lvl1pPr algn="ctr">
              <a:defRPr sz="4800" b="0">
                <a:solidFill>
                  <a:schemeClr val="bg1"/>
                </a:solidFill>
              </a:defRPr>
            </a:lvl1pPr>
          </a:lstStyle>
          <a:p>
            <a:r>
              <a:rPr lang="en-US" noProof="0"/>
              <a:t>Click to edit Master title style</a:t>
            </a:r>
            <a:endParaRPr lang="nl-NL" noProof="0"/>
          </a:p>
        </p:txBody>
      </p:sp>
      <p:sp>
        <p:nvSpPr>
          <p:cNvPr id="3" name="Subtitle 2">
            <a:extLst>
              <a:ext uri="{FF2B5EF4-FFF2-40B4-BE49-F238E27FC236}">
                <a16:creationId xmlns:a16="http://schemas.microsoft.com/office/drawing/2014/main" id="{6376EA6B-D300-864C-9236-E1B16F916336}"/>
              </a:ext>
            </a:extLst>
          </p:cNvPr>
          <p:cNvSpPr>
            <a:spLocks noGrp="1"/>
          </p:cNvSpPr>
          <p:nvPr>
            <p:ph type="subTitle" idx="1"/>
          </p:nvPr>
        </p:nvSpPr>
        <p:spPr>
          <a:xfrm>
            <a:off x="838200" y="4408861"/>
            <a:ext cx="105156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nl-NL" noProof="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234CE202-1CC2-154B-8E7E-6AE4236C6333}"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9200" y="0"/>
            <a:ext cx="2433600" cy="2029908"/>
          </a:xfrm>
          <a:prstGeom prst="rect">
            <a:avLst/>
          </a:prstGeom>
        </p:spPr>
      </p:pic>
    </p:spTree>
    <p:extLst>
      <p:ext uri="{BB962C8B-B14F-4D97-AF65-F5344CB8AC3E}">
        <p14:creationId xmlns:p14="http://schemas.microsoft.com/office/powerpoint/2010/main" val="3862575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Brush gre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C2B58B-EE6F-0141-B6EF-99803F71D468}"/>
              </a:ext>
            </a:extLst>
          </p:cNvPr>
          <p:cNvPicPr>
            <a:picLocks noChangeAspect="1"/>
          </p:cNvPicPr>
          <p:nvPr userDrawn="1"/>
        </p:nvPicPr>
        <p:blipFill>
          <a:blip r:embed="rId2"/>
          <a:srcRect/>
          <a:stretch/>
        </p:blipFill>
        <p:spPr>
          <a:xfrm>
            <a:off x="0" y="1632030"/>
            <a:ext cx="12192000" cy="4724320"/>
          </a:xfrm>
          <a:prstGeom prst="rect">
            <a:avLst/>
          </a:prstGeom>
        </p:spPr>
      </p:pic>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1929186"/>
            <a:ext cx="10515600" cy="2387600"/>
          </a:xfrm>
        </p:spPr>
        <p:txBody>
          <a:bodyPr anchor="b">
            <a:normAutofit/>
          </a:bodyPr>
          <a:lstStyle>
            <a:lvl1pPr algn="ctr">
              <a:defRPr sz="4800" b="0">
                <a:solidFill>
                  <a:schemeClr val="bg1"/>
                </a:solidFill>
              </a:defRPr>
            </a:lvl1pPr>
          </a:lstStyle>
          <a:p>
            <a:r>
              <a:rPr lang="en-GB"/>
              <a:t>Click to edit Master title style</a:t>
            </a:r>
            <a:endParaRPr lang="x-none" dirty="0"/>
          </a:p>
        </p:txBody>
      </p:sp>
      <p:sp>
        <p:nvSpPr>
          <p:cNvPr id="3" name="Subtitle 2">
            <a:extLst>
              <a:ext uri="{FF2B5EF4-FFF2-40B4-BE49-F238E27FC236}">
                <a16:creationId xmlns:a16="http://schemas.microsoft.com/office/drawing/2014/main" id="{6376EA6B-D300-864C-9236-E1B16F916336}"/>
              </a:ext>
            </a:extLst>
          </p:cNvPr>
          <p:cNvSpPr>
            <a:spLocks noGrp="1"/>
          </p:cNvSpPr>
          <p:nvPr>
            <p:ph type="subTitle" idx="1"/>
          </p:nvPr>
        </p:nvSpPr>
        <p:spPr>
          <a:xfrm>
            <a:off x="838200" y="4408861"/>
            <a:ext cx="105156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dirty="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234CE202-1CC2-154B-8E7E-6AE4236C6333}"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9200" y="0"/>
            <a:ext cx="2433600" cy="2029908"/>
          </a:xfrm>
          <a:prstGeom prst="rect">
            <a:avLst/>
          </a:prstGeom>
        </p:spPr>
      </p:pic>
    </p:spTree>
    <p:extLst>
      <p:ext uri="{BB962C8B-B14F-4D97-AF65-F5344CB8AC3E}">
        <p14:creationId xmlns:p14="http://schemas.microsoft.com/office/powerpoint/2010/main" val="7412897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Brush r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C2B58B-EE6F-0141-B6EF-99803F71D468}"/>
              </a:ext>
            </a:extLst>
          </p:cNvPr>
          <p:cNvPicPr>
            <a:picLocks noChangeAspect="1"/>
          </p:cNvPicPr>
          <p:nvPr userDrawn="1"/>
        </p:nvPicPr>
        <p:blipFill>
          <a:blip r:embed="rId2"/>
          <a:srcRect/>
          <a:stretch/>
        </p:blipFill>
        <p:spPr>
          <a:xfrm>
            <a:off x="0" y="1632030"/>
            <a:ext cx="12192000" cy="4724320"/>
          </a:xfrm>
          <a:prstGeom prst="rect">
            <a:avLst/>
          </a:prstGeom>
        </p:spPr>
      </p:pic>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1929186"/>
            <a:ext cx="10515600" cy="2387600"/>
          </a:xfrm>
        </p:spPr>
        <p:txBody>
          <a:bodyPr anchor="b">
            <a:normAutofit/>
          </a:bodyPr>
          <a:lstStyle>
            <a:lvl1pPr algn="ctr">
              <a:defRPr sz="4800" b="0">
                <a:solidFill>
                  <a:schemeClr val="bg1"/>
                </a:solidFill>
              </a:defRPr>
            </a:lvl1pPr>
          </a:lstStyle>
          <a:p>
            <a:r>
              <a:rPr lang="en-US" noProof="0"/>
              <a:t>Click to edit Master title style</a:t>
            </a:r>
            <a:endParaRPr lang="nl-NL" noProof="0"/>
          </a:p>
        </p:txBody>
      </p:sp>
      <p:sp>
        <p:nvSpPr>
          <p:cNvPr id="3" name="Subtitle 2">
            <a:extLst>
              <a:ext uri="{FF2B5EF4-FFF2-40B4-BE49-F238E27FC236}">
                <a16:creationId xmlns:a16="http://schemas.microsoft.com/office/drawing/2014/main" id="{6376EA6B-D300-864C-9236-E1B16F916336}"/>
              </a:ext>
            </a:extLst>
          </p:cNvPr>
          <p:cNvSpPr>
            <a:spLocks noGrp="1"/>
          </p:cNvSpPr>
          <p:nvPr>
            <p:ph type="subTitle" idx="1"/>
          </p:nvPr>
        </p:nvSpPr>
        <p:spPr>
          <a:xfrm>
            <a:off x="838200" y="4408861"/>
            <a:ext cx="105156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nl-NL" noProof="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C3724412-9595-8343-99B5-2DD02BE781E7}"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9200" y="0"/>
            <a:ext cx="2433600" cy="2029908"/>
          </a:xfrm>
          <a:prstGeom prst="rect">
            <a:avLst/>
          </a:prstGeom>
        </p:spPr>
      </p:pic>
    </p:spTree>
    <p:extLst>
      <p:ext uri="{BB962C8B-B14F-4D97-AF65-F5344CB8AC3E}">
        <p14:creationId xmlns:p14="http://schemas.microsoft.com/office/powerpoint/2010/main" val="745676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C9D7-70A1-FF41-A191-B61728C44995}"/>
              </a:ext>
            </a:extLst>
          </p:cNvPr>
          <p:cNvSpPr>
            <a:spLocks noGrp="1"/>
          </p:cNvSpPr>
          <p:nvPr>
            <p:ph type="title"/>
          </p:nvPr>
        </p:nvSpPr>
        <p:spPr>
          <a:xfrm>
            <a:off x="831850" y="1635774"/>
            <a:ext cx="10515600" cy="2852737"/>
          </a:xfrm>
        </p:spPr>
        <p:txBody>
          <a:bodyPr anchor="b">
            <a:normAutofit/>
          </a:bodyPr>
          <a:lstStyle>
            <a:lvl1pPr>
              <a:defRPr sz="4800" b="0">
                <a:solidFill>
                  <a:schemeClr val="bg1"/>
                </a:solidFill>
              </a:defRPr>
            </a:lvl1pPr>
          </a:lstStyle>
          <a:p>
            <a:r>
              <a:rPr lang="en-US" noProof="0"/>
              <a:t>Click to edit Master title style</a:t>
            </a:r>
            <a:endParaRPr lang="nl-NL" noProof="0"/>
          </a:p>
        </p:txBody>
      </p:sp>
      <p:sp>
        <p:nvSpPr>
          <p:cNvPr id="3" name="Text Placeholder 2">
            <a:extLst>
              <a:ext uri="{FF2B5EF4-FFF2-40B4-BE49-F238E27FC236}">
                <a16:creationId xmlns:a16="http://schemas.microsoft.com/office/drawing/2014/main" id="{673048A2-3225-AB48-B9E0-2E973AFD6CA1}"/>
              </a:ext>
            </a:extLst>
          </p:cNvPr>
          <p:cNvSpPr>
            <a:spLocks noGrp="1"/>
          </p:cNvSpPr>
          <p:nvPr>
            <p:ph type="body" idx="1"/>
          </p:nvPr>
        </p:nvSpPr>
        <p:spPr>
          <a:xfrm>
            <a:off x="831850" y="4589463"/>
            <a:ext cx="10515600" cy="1500187"/>
          </a:xfrm>
        </p:spPr>
        <p:txBody>
          <a:bodyPr/>
          <a:lstStyle>
            <a:lvl1pPr marL="0" marR="0" indent="0" algn="l" defTabSz="914400" rtl="0" eaLnBrk="1" fontAlgn="auto" latinLnBrk="0" hangingPunct="1">
              <a:lnSpc>
                <a:spcPct val="90000"/>
              </a:lnSpc>
              <a:spcBef>
                <a:spcPts val="1000"/>
              </a:spcBef>
              <a:spcAft>
                <a:spcPts val="0"/>
              </a:spcAft>
              <a:buClr>
                <a:srgbClr val="6A0D24"/>
              </a:buClr>
              <a:buSzPct val="100000"/>
              <a:buFont typeface="System Font Regular"/>
              <a:buNone/>
              <a:tabLst/>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a:extLst>
              <a:ext uri="{FF2B5EF4-FFF2-40B4-BE49-F238E27FC236}">
                <a16:creationId xmlns:a16="http://schemas.microsoft.com/office/drawing/2014/main" id="{C6BDFD32-E988-4B43-B016-8BF8B051177B}"/>
              </a:ext>
            </a:extLst>
          </p:cNvPr>
          <p:cNvSpPr>
            <a:spLocks noGrp="1"/>
          </p:cNvSpPr>
          <p:nvPr>
            <p:ph type="dt" sz="half" idx="10"/>
          </p:nvPr>
        </p:nvSpPr>
        <p:spPr/>
        <p:txBody>
          <a:bodyPr/>
          <a:lstStyle>
            <a:lvl1pPr>
              <a:defRPr>
                <a:solidFill>
                  <a:schemeClr val="bg1"/>
                </a:solidFill>
              </a:defRPr>
            </a:lvl1pPr>
          </a:lstStyle>
          <a:p>
            <a:fld id="{91A6568C-D048-CA4E-B839-AEF39FD726C1}" type="datetime3">
              <a:rPr lang="en-US" smtClean="0"/>
              <a:t>14 October 2020</a:t>
            </a:fld>
            <a:endParaRPr lang="x-none"/>
          </a:p>
        </p:txBody>
      </p:sp>
      <p:sp>
        <p:nvSpPr>
          <p:cNvPr id="5" name="Footer Placeholder 4">
            <a:extLst>
              <a:ext uri="{FF2B5EF4-FFF2-40B4-BE49-F238E27FC236}">
                <a16:creationId xmlns:a16="http://schemas.microsoft.com/office/drawing/2014/main" id="{484FB79C-0422-8D4D-91A1-8EC325E93C8F}"/>
              </a:ext>
            </a:extLst>
          </p:cNvPr>
          <p:cNvSpPr>
            <a:spLocks noGrp="1"/>
          </p:cNvSpPr>
          <p:nvPr>
            <p:ph type="ftr" sz="quarter" idx="11"/>
          </p:nvPr>
        </p:nvSpPr>
        <p:spPr/>
        <p:txBody>
          <a:bodyPr/>
          <a:lstStyle>
            <a:lvl1pPr>
              <a:defRPr>
                <a:solidFill>
                  <a:schemeClr val="bg1"/>
                </a:solidFill>
              </a:defRPr>
            </a:lvl1pPr>
          </a:lstStyle>
          <a:p>
            <a:pPr algn="r"/>
            <a:r>
              <a:rPr lang="en-GB"/>
              <a:t>Koppert Cress</a:t>
            </a:r>
            <a:endParaRPr lang="x-none"/>
          </a:p>
        </p:txBody>
      </p:sp>
      <p:sp>
        <p:nvSpPr>
          <p:cNvPr id="6" name="Slide Number Placeholder 5">
            <a:extLst>
              <a:ext uri="{FF2B5EF4-FFF2-40B4-BE49-F238E27FC236}">
                <a16:creationId xmlns:a16="http://schemas.microsoft.com/office/drawing/2014/main" id="{E59ADEA5-3610-D84D-A277-312C5315E86E}"/>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pic>
        <p:nvPicPr>
          <p:cNvPr id="8" name="Picture 7">
            <a:extLst>
              <a:ext uri="{FF2B5EF4-FFF2-40B4-BE49-F238E27FC236}">
                <a16:creationId xmlns:a16="http://schemas.microsoft.com/office/drawing/2014/main" id="{8D996F9B-7A85-D541-AD58-50FDDC9890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000" y="1"/>
            <a:ext cx="1656207" cy="1656207"/>
          </a:xfrm>
          <a:prstGeom prst="rect">
            <a:avLst/>
          </a:prstGeom>
        </p:spPr>
      </p:pic>
    </p:spTree>
    <p:extLst>
      <p:ext uri="{BB962C8B-B14F-4D97-AF65-F5344CB8AC3E}">
        <p14:creationId xmlns:p14="http://schemas.microsoft.com/office/powerpoint/2010/main" val="388886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8FD8CF-2861-154A-9DF7-E1211EDA9429}"/>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B2C9D7-70A1-FF41-A191-B61728C44995}"/>
              </a:ext>
            </a:extLst>
          </p:cNvPr>
          <p:cNvSpPr>
            <a:spLocks noGrp="1"/>
          </p:cNvSpPr>
          <p:nvPr>
            <p:ph type="title"/>
          </p:nvPr>
        </p:nvSpPr>
        <p:spPr>
          <a:xfrm>
            <a:off x="831850" y="1635774"/>
            <a:ext cx="10515600" cy="2852737"/>
          </a:xfrm>
        </p:spPr>
        <p:txBody>
          <a:bodyPr anchor="b">
            <a:normAutofit/>
          </a:bodyPr>
          <a:lstStyle>
            <a:lvl1pPr>
              <a:defRPr sz="4800" b="0">
                <a:solidFill>
                  <a:srgbClr val="636462"/>
                </a:solidFill>
              </a:defRPr>
            </a:lvl1pPr>
          </a:lstStyle>
          <a:p>
            <a:r>
              <a:rPr lang="en-US" noProof="0"/>
              <a:t>Click to edit Master title style</a:t>
            </a:r>
            <a:endParaRPr lang="nl-NL" noProof="0"/>
          </a:p>
        </p:txBody>
      </p:sp>
      <p:sp>
        <p:nvSpPr>
          <p:cNvPr id="3" name="Text Placeholder 2">
            <a:extLst>
              <a:ext uri="{FF2B5EF4-FFF2-40B4-BE49-F238E27FC236}">
                <a16:creationId xmlns:a16="http://schemas.microsoft.com/office/drawing/2014/main" id="{673048A2-3225-AB48-B9E0-2E973AFD6CA1}"/>
              </a:ext>
            </a:extLst>
          </p:cNvPr>
          <p:cNvSpPr>
            <a:spLocks noGrp="1"/>
          </p:cNvSpPr>
          <p:nvPr>
            <p:ph type="body" idx="1"/>
          </p:nvPr>
        </p:nvSpPr>
        <p:spPr>
          <a:xfrm>
            <a:off x="831850" y="4589463"/>
            <a:ext cx="10515600" cy="1500187"/>
          </a:xfrm>
        </p:spPr>
        <p:txBody>
          <a:bodyPr/>
          <a:lstStyle>
            <a:lvl1pPr marL="0" marR="0" indent="0" algn="l" defTabSz="914400" rtl="0" eaLnBrk="1" fontAlgn="auto" latinLnBrk="0" hangingPunct="1">
              <a:lnSpc>
                <a:spcPct val="90000"/>
              </a:lnSpc>
              <a:spcBef>
                <a:spcPts val="1000"/>
              </a:spcBef>
              <a:spcAft>
                <a:spcPts val="0"/>
              </a:spcAft>
              <a:buClr>
                <a:srgbClr val="6A0D24"/>
              </a:buClr>
              <a:buSzPct val="100000"/>
              <a:buFont typeface="System Font Regular"/>
              <a:buNone/>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a:extLst>
              <a:ext uri="{FF2B5EF4-FFF2-40B4-BE49-F238E27FC236}">
                <a16:creationId xmlns:a16="http://schemas.microsoft.com/office/drawing/2014/main" id="{C6BDFD32-E988-4B43-B016-8BF8B051177B}"/>
              </a:ext>
            </a:extLst>
          </p:cNvPr>
          <p:cNvSpPr>
            <a:spLocks noGrp="1"/>
          </p:cNvSpPr>
          <p:nvPr>
            <p:ph type="dt" sz="half" idx="10"/>
          </p:nvPr>
        </p:nvSpPr>
        <p:spPr/>
        <p:txBody>
          <a:bodyPr/>
          <a:lstStyle/>
          <a:p>
            <a:fld id="{C38C64C2-F14F-EA4A-997A-CDAAFFDC2D93}" type="datetime3">
              <a:rPr lang="en-US" smtClean="0"/>
              <a:t>14 October 2020</a:t>
            </a:fld>
            <a:endParaRPr lang="x-none"/>
          </a:p>
        </p:txBody>
      </p:sp>
      <p:sp>
        <p:nvSpPr>
          <p:cNvPr id="5" name="Footer Placeholder 4">
            <a:extLst>
              <a:ext uri="{FF2B5EF4-FFF2-40B4-BE49-F238E27FC236}">
                <a16:creationId xmlns:a16="http://schemas.microsoft.com/office/drawing/2014/main" id="{484FB79C-0422-8D4D-91A1-8EC325E93C8F}"/>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E59ADEA5-3610-D84D-A277-312C5315E86E}"/>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8" name="Picture 7">
            <a:extLst>
              <a:ext uri="{FF2B5EF4-FFF2-40B4-BE49-F238E27FC236}">
                <a16:creationId xmlns:a16="http://schemas.microsoft.com/office/drawing/2014/main" id="{8D996F9B-7A85-D541-AD58-50FDDC9890A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000" y="1"/>
            <a:ext cx="1656207" cy="1656207"/>
          </a:xfrm>
          <a:prstGeom prst="rect">
            <a:avLst/>
          </a:prstGeom>
        </p:spPr>
      </p:pic>
    </p:spTree>
    <p:extLst>
      <p:ext uri="{BB962C8B-B14F-4D97-AF65-F5344CB8AC3E}">
        <p14:creationId xmlns:p14="http://schemas.microsoft.com/office/powerpoint/2010/main" val="1211294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258B-625C-C54D-AA3D-2D9D1CF73E2F}"/>
              </a:ext>
            </a:extLst>
          </p:cNvPr>
          <p:cNvSpPr>
            <a:spLocks noGrp="1"/>
          </p:cNvSpPr>
          <p:nvPr>
            <p:ph type="title"/>
          </p:nvPr>
        </p:nvSpPr>
        <p:spPr/>
        <p:txBody>
          <a:bodyPr/>
          <a:lstStyle/>
          <a:p>
            <a:r>
              <a:rPr lang="en-US" noProof="0"/>
              <a:t>Click to edit Master title style</a:t>
            </a:r>
            <a:endParaRPr lang="nl-NL" noProof="0"/>
          </a:p>
        </p:txBody>
      </p:sp>
      <p:sp>
        <p:nvSpPr>
          <p:cNvPr id="3" name="Content Placeholder 2">
            <a:extLst>
              <a:ext uri="{FF2B5EF4-FFF2-40B4-BE49-F238E27FC236}">
                <a16:creationId xmlns:a16="http://schemas.microsoft.com/office/drawing/2014/main" id="{67AD51BB-15E6-2C41-992E-70D2B437C6E2}"/>
              </a:ext>
            </a:extLst>
          </p:cNvPr>
          <p:cNvSpPr>
            <a:spLocks noGrp="1"/>
          </p:cNvSpPr>
          <p:nvPr>
            <p:ph sz="half" idx="1"/>
          </p:nvPr>
        </p:nvSpPr>
        <p:spPr>
          <a:xfrm>
            <a:off x="838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4" name="Content Placeholder 3">
            <a:extLst>
              <a:ext uri="{FF2B5EF4-FFF2-40B4-BE49-F238E27FC236}">
                <a16:creationId xmlns:a16="http://schemas.microsoft.com/office/drawing/2014/main" id="{CAF59235-E4BE-DF4E-9706-96E081C3D818}"/>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5" name="Date Placeholder 4">
            <a:extLst>
              <a:ext uri="{FF2B5EF4-FFF2-40B4-BE49-F238E27FC236}">
                <a16:creationId xmlns:a16="http://schemas.microsoft.com/office/drawing/2014/main" id="{0AE29B9C-6F79-E84A-B68F-9895BDABC878}"/>
              </a:ext>
            </a:extLst>
          </p:cNvPr>
          <p:cNvSpPr>
            <a:spLocks noGrp="1"/>
          </p:cNvSpPr>
          <p:nvPr>
            <p:ph type="dt" sz="half" idx="10"/>
          </p:nvPr>
        </p:nvSpPr>
        <p:spPr/>
        <p:txBody>
          <a:bodyPr/>
          <a:lstStyle/>
          <a:p>
            <a:fld id="{7836C466-411E-784D-ABB0-2C459A2FF758}" type="datetime3">
              <a:rPr lang="en-US" smtClean="0"/>
              <a:t>14 October 2020</a:t>
            </a:fld>
            <a:endParaRPr lang="x-none"/>
          </a:p>
        </p:txBody>
      </p:sp>
      <p:sp>
        <p:nvSpPr>
          <p:cNvPr id="6" name="Footer Placeholder 5">
            <a:extLst>
              <a:ext uri="{FF2B5EF4-FFF2-40B4-BE49-F238E27FC236}">
                <a16:creationId xmlns:a16="http://schemas.microsoft.com/office/drawing/2014/main" id="{4AE346DD-6CF0-5845-92A3-469861A6FB22}"/>
              </a:ext>
            </a:extLst>
          </p:cNvPr>
          <p:cNvSpPr>
            <a:spLocks noGrp="1"/>
          </p:cNvSpPr>
          <p:nvPr>
            <p:ph type="ftr" sz="quarter" idx="11"/>
          </p:nvPr>
        </p:nvSpPr>
        <p:spPr/>
        <p:txBody>
          <a:bodyPr/>
          <a:lstStyle/>
          <a:p>
            <a:pPr algn="r"/>
            <a:r>
              <a:rPr lang="en-GB"/>
              <a:t>Koppert Cress</a:t>
            </a:r>
            <a:endParaRPr lang="x-none"/>
          </a:p>
        </p:txBody>
      </p:sp>
      <p:sp>
        <p:nvSpPr>
          <p:cNvPr id="7" name="Slide Number Placeholder 6">
            <a:extLst>
              <a:ext uri="{FF2B5EF4-FFF2-40B4-BE49-F238E27FC236}">
                <a16:creationId xmlns:a16="http://schemas.microsoft.com/office/drawing/2014/main" id="{A350E88E-6A2C-474A-B1C6-D9529EE92E78}"/>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10" name="Picture 9">
            <a:extLst>
              <a:ext uri="{FF2B5EF4-FFF2-40B4-BE49-F238E27FC236}">
                <a16:creationId xmlns:a16="http://schemas.microsoft.com/office/drawing/2014/main" id="{96AD3EBE-4911-B14A-9225-4C51E23C99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553085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6648-EFF6-764E-B097-EED21B6FEAEB}"/>
              </a:ext>
            </a:extLst>
          </p:cNvPr>
          <p:cNvSpPr>
            <a:spLocks noGrp="1"/>
          </p:cNvSpPr>
          <p:nvPr>
            <p:ph type="title"/>
          </p:nvPr>
        </p:nvSpPr>
        <p:spPr>
          <a:xfrm>
            <a:off x="839788" y="365125"/>
            <a:ext cx="10515600" cy="1325563"/>
          </a:xfrm>
        </p:spPr>
        <p:txBody>
          <a:bodyPr/>
          <a:lstStyle/>
          <a:p>
            <a:r>
              <a:rPr lang="en-US" noProof="0"/>
              <a:t>Click to edit Master title style</a:t>
            </a:r>
            <a:endParaRPr lang="nl-NL" noProof="0"/>
          </a:p>
        </p:txBody>
      </p:sp>
      <p:sp>
        <p:nvSpPr>
          <p:cNvPr id="3" name="Text Placeholder 2">
            <a:extLst>
              <a:ext uri="{FF2B5EF4-FFF2-40B4-BE49-F238E27FC236}">
                <a16:creationId xmlns:a16="http://schemas.microsoft.com/office/drawing/2014/main" id="{3118F5BC-2A6B-9A42-819C-F87920A9EC2B}"/>
              </a:ext>
            </a:extLst>
          </p:cNvPr>
          <p:cNvSpPr>
            <a:spLocks noGrp="1"/>
          </p:cNvSpPr>
          <p:nvPr>
            <p:ph type="body" idx="1"/>
          </p:nvPr>
        </p:nvSpPr>
        <p:spPr>
          <a:xfrm>
            <a:off x="839788" y="18573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3BC7BA8D-B5B2-FD44-8B18-B594F3A21DE9}"/>
              </a:ext>
            </a:extLst>
          </p:cNvPr>
          <p:cNvSpPr>
            <a:spLocks noGrp="1"/>
          </p:cNvSpPr>
          <p:nvPr>
            <p:ph sz="half" idx="2"/>
          </p:nvPr>
        </p:nvSpPr>
        <p:spPr>
          <a:xfrm>
            <a:off x="839788" y="2681287"/>
            <a:ext cx="5157787" cy="350837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5" name="Text Placeholder 4">
            <a:extLst>
              <a:ext uri="{FF2B5EF4-FFF2-40B4-BE49-F238E27FC236}">
                <a16:creationId xmlns:a16="http://schemas.microsoft.com/office/drawing/2014/main" id="{1D9B689C-B514-A943-97CE-6FBE1D9CE5C9}"/>
              </a:ext>
            </a:extLst>
          </p:cNvPr>
          <p:cNvSpPr>
            <a:spLocks noGrp="1"/>
          </p:cNvSpPr>
          <p:nvPr>
            <p:ph type="body" sz="quarter" idx="3"/>
          </p:nvPr>
        </p:nvSpPr>
        <p:spPr>
          <a:xfrm>
            <a:off x="6172200" y="185737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a:extLst>
              <a:ext uri="{FF2B5EF4-FFF2-40B4-BE49-F238E27FC236}">
                <a16:creationId xmlns:a16="http://schemas.microsoft.com/office/drawing/2014/main" id="{12E68828-7935-7245-8E43-22FE6ED9F666}"/>
              </a:ext>
            </a:extLst>
          </p:cNvPr>
          <p:cNvSpPr>
            <a:spLocks noGrp="1"/>
          </p:cNvSpPr>
          <p:nvPr>
            <p:ph sz="quarter" idx="4"/>
          </p:nvPr>
        </p:nvSpPr>
        <p:spPr>
          <a:xfrm>
            <a:off x="6172200" y="2681287"/>
            <a:ext cx="5183188" cy="350837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7" name="Date Placeholder 6">
            <a:extLst>
              <a:ext uri="{FF2B5EF4-FFF2-40B4-BE49-F238E27FC236}">
                <a16:creationId xmlns:a16="http://schemas.microsoft.com/office/drawing/2014/main" id="{3125B7D1-5BE0-6746-ABCB-9B56DE9F7334}"/>
              </a:ext>
            </a:extLst>
          </p:cNvPr>
          <p:cNvSpPr>
            <a:spLocks noGrp="1"/>
          </p:cNvSpPr>
          <p:nvPr>
            <p:ph type="dt" sz="half" idx="10"/>
          </p:nvPr>
        </p:nvSpPr>
        <p:spPr/>
        <p:txBody>
          <a:bodyPr/>
          <a:lstStyle/>
          <a:p>
            <a:fld id="{A53328D8-3DA3-314C-9842-D5880C32D8F4}" type="datetime3">
              <a:rPr lang="en-US" smtClean="0"/>
              <a:t>14 October 2020</a:t>
            </a:fld>
            <a:endParaRPr lang="x-none"/>
          </a:p>
        </p:txBody>
      </p:sp>
      <p:sp>
        <p:nvSpPr>
          <p:cNvPr id="8" name="Footer Placeholder 7">
            <a:extLst>
              <a:ext uri="{FF2B5EF4-FFF2-40B4-BE49-F238E27FC236}">
                <a16:creationId xmlns:a16="http://schemas.microsoft.com/office/drawing/2014/main" id="{B30AC85A-04FA-4345-A7A8-45F83B40CAB3}"/>
              </a:ext>
            </a:extLst>
          </p:cNvPr>
          <p:cNvSpPr>
            <a:spLocks noGrp="1"/>
          </p:cNvSpPr>
          <p:nvPr>
            <p:ph type="ftr" sz="quarter" idx="11"/>
          </p:nvPr>
        </p:nvSpPr>
        <p:spPr/>
        <p:txBody>
          <a:bodyPr/>
          <a:lstStyle>
            <a:lvl1pPr algn="r">
              <a:defRPr/>
            </a:lvl1pPr>
          </a:lstStyle>
          <a:p>
            <a:r>
              <a:rPr lang="en-GB"/>
              <a:t>Koppert Cress</a:t>
            </a:r>
            <a:endParaRPr lang="x-none"/>
          </a:p>
        </p:txBody>
      </p:sp>
      <p:sp>
        <p:nvSpPr>
          <p:cNvPr id="9" name="Slide Number Placeholder 8">
            <a:extLst>
              <a:ext uri="{FF2B5EF4-FFF2-40B4-BE49-F238E27FC236}">
                <a16:creationId xmlns:a16="http://schemas.microsoft.com/office/drawing/2014/main" id="{6A2BB5EF-D064-3E4E-AFE4-FE2AD65F6861}"/>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11" name="Picture 10">
            <a:extLst>
              <a:ext uri="{FF2B5EF4-FFF2-40B4-BE49-F238E27FC236}">
                <a16:creationId xmlns:a16="http://schemas.microsoft.com/office/drawing/2014/main" id="{39438BAB-939D-D845-B51B-51FC8ACD35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4012278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o page - NO subtitl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BDFD32-E988-4B43-B016-8BF8B051177B}"/>
              </a:ext>
            </a:extLst>
          </p:cNvPr>
          <p:cNvSpPr>
            <a:spLocks noGrp="1"/>
          </p:cNvSpPr>
          <p:nvPr>
            <p:ph type="dt" sz="half" idx="10"/>
          </p:nvPr>
        </p:nvSpPr>
        <p:spPr/>
        <p:txBody>
          <a:bodyPr/>
          <a:lstStyle>
            <a:lvl1pPr>
              <a:defRPr>
                <a:solidFill>
                  <a:schemeClr val="tx1">
                    <a:lumMod val="50000"/>
                    <a:lumOff val="50000"/>
                  </a:schemeClr>
                </a:solidFill>
              </a:defRPr>
            </a:lvl1pPr>
          </a:lstStyle>
          <a:p>
            <a:fld id="{91A6568C-D048-CA4E-B839-AEF39FD726C1}" type="datetime3">
              <a:rPr lang="en-US" smtClean="0"/>
              <a:pPr/>
              <a:t>14 October 2020</a:t>
            </a:fld>
            <a:endParaRPr lang="x-none"/>
          </a:p>
        </p:txBody>
      </p:sp>
      <p:sp>
        <p:nvSpPr>
          <p:cNvPr id="5" name="Footer Placeholder 4">
            <a:extLst>
              <a:ext uri="{FF2B5EF4-FFF2-40B4-BE49-F238E27FC236}">
                <a16:creationId xmlns:a16="http://schemas.microsoft.com/office/drawing/2014/main" id="{484FB79C-0422-8D4D-91A1-8EC325E93C8F}"/>
              </a:ext>
            </a:extLst>
          </p:cNvPr>
          <p:cNvSpPr>
            <a:spLocks noGrp="1"/>
          </p:cNvSpPr>
          <p:nvPr>
            <p:ph type="ftr" sz="quarter" idx="11"/>
          </p:nvPr>
        </p:nvSpPr>
        <p:spPr/>
        <p:txBody>
          <a:bodyPr/>
          <a:lstStyle>
            <a:lvl1pPr>
              <a:defRPr>
                <a:solidFill>
                  <a:schemeClr val="tx1">
                    <a:lumMod val="50000"/>
                    <a:lumOff val="50000"/>
                  </a:schemeClr>
                </a:solidFill>
              </a:defRPr>
            </a:lvl1pPr>
          </a:lstStyle>
          <a:p>
            <a:pPr algn="r"/>
            <a:r>
              <a:rPr lang="en-GB"/>
              <a:t>Koppert Cress</a:t>
            </a:r>
            <a:endParaRPr lang="x-none"/>
          </a:p>
        </p:txBody>
      </p:sp>
      <p:sp>
        <p:nvSpPr>
          <p:cNvPr id="6" name="Slide Number Placeholder 5">
            <a:extLst>
              <a:ext uri="{FF2B5EF4-FFF2-40B4-BE49-F238E27FC236}">
                <a16:creationId xmlns:a16="http://schemas.microsoft.com/office/drawing/2014/main" id="{E59ADEA5-3610-D84D-A277-312C5315E86E}"/>
              </a:ext>
            </a:extLst>
          </p:cNvPr>
          <p:cNvSpPr>
            <a:spLocks noGrp="1"/>
          </p:cNvSpPr>
          <p:nvPr>
            <p:ph type="sldNum" sz="quarter" idx="12"/>
          </p:nvPr>
        </p:nvSpPr>
        <p:spPr/>
        <p:txBody>
          <a:bodyPr/>
          <a:lstStyle>
            <a:lvl1pPr>
              <a:defRPr>
                <a:solidFill>
                  <a:schemeClr val="tx1">
                    <a:lumMod val="50000"/>
                    <a:lumOff val="50000"/>
                  </a:schemeClr>
                </a:solidFill>
              </a:defRPr>
            </a:lvl1pPr>
          </a:lstStyle>
          <a:p>
            <a:fld id="{C38BA002-2516-2F40-86ED-B9F2577A1C2F}" type="slidenum">
              <a:rPr lang="x-none" smtClean="0"/>
              <a:pPr/>
              <a:t>‹nr.›</a:t>
            </a:fld>
            <a:endParaRPr lang="x-none"/>
          </a:p>
        </p:txBody>
      </p:sp>
    </p:spTree>
    <p:extLst>
      <p:ext uri="{BB962C8B-B14F-4D97-AF65-F5344CB8AC3E}">
        <p14:creationId xmlns:p14="http://schemas.microsoft.com/office/powerpoint/2010/main" val="4040147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looking, front, flying, holding&#10;&#10;Description automatically generated">
            <a:extLst>
              <a:ext uri="{FF2B5EF4-FFF2-40B4-BE49-F238E27FC236}">
                <a16:creationId xmlns:a16="http://schemas.microsoft.com/office/drawing/2014/main" id="{66A2DF85-CF21-BF4D-81AF-EDFFD8E4166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86A6043F-025E-624E-A2B8-72D2E8FB24BF}"/>
              </a:ext>
            </a:extLst>
          </p:cNvPr>
          <p:cNvSpPr>
            <a:spLocks noGrp="1"/>
          </p:cNvSpPr>
          <p:nvPr>
            <p:ph type="dt" sz="half" idx="10"/>
          </p:nvPr>
        </p:nvSpPr>
        <p:spPr/>
        <p:txBody>
          <a:bodyPr/>
          <a:lstStyle/>
          <a:p>
            <a:fld id="{D174C4F8-A603-3A40-8347-FE51F2F2F082}" type="datetime3">
              <a:rPr lang="en-US" smtClean="0"/>
              <a:t>14 October 2020</a:t>
            </a:fld>
            <a:endParaRPr lang="x-none"/>
          </a:p>
        </p:txBody>
      </p:sp>
      <p:sp>
        <p:nvSpPr>
          <p:cNvPr id="4" name="Footer Placeholder 3">
            <a:extLst>
              <a:ext uri="{FF2B5EF4-FFF2-40B4-BE49-F238E27FC236}">
                <a16:creationId xmlns:a16="http://schemas.microsoft.com/office/drawing/2014/main" id="{55B14682-18C7-6F40-B924-1BB4372409F7}"/>
              </a:ext>
            </a:extLst>
          </p:cNvPr>
          <p:cNvSpPr>
            <a:spLocks noGrp="1"/>
          </p:cNvSpPr>
          <p:nvPr>
            <p:ph type="ftr" sz="quarter" idx="11"/>
          </p:nvPr>
        </p:nvSpPr>
        <p:spPr/>
        <p:txBody>
          <a:bodyPr/>
          <a:lstStyle/>
          <a:p>
            <a:pPr algn="l"/>
            <a:r>
              <a:rPr lang="en-GB"/>
              <a:t>Koppert Cress</a:t>
            </a:r>
            <a:endParaRPr lang="x-none"/>
          </a:p>
        </p:txBody>
      </p:sp>
      <p:sp>
        <p:nvSpPr>
          <p:cNvPr id="5" name="Slide Number Placeholder 4">
            <a:extLst>
              <a:ext uri="{FF2B5EF4-FFF2-40B4-BE49-F238E27FC236}">
                <a16:creationId xmlns:a16="http://schemas.microsoft.com/office/drawing/2014/main" id="{01691AAD-D581-2F4C-AD6D-23A4C67A59B2}"/>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pic>
        <p:nvPicPr>
          <p:cNvPr id="6" name="Picture 5">
            <a:extLst>
              <a:ext uri="{FF2B5EF4-FFF2-40B4-BE49-F238E27FC236}">
                <a16:creationId xmlns:a16="http://schemas.microsoft.com/office/drawing/2014/main" id="{E6869DB1-8ACD-4A41-A196-C47195026C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
        <p:nvSpPr>
          <p:cNvPr id="11" name="Text Placeholder 10">
            <a:extLst>
              <a:ext uri="{FF2B5EF4-FFF2-40B4-BE49-F238E27FC236}">
                <a16:creationId xmlns:a16="http://schemas.microsoft.com/office/drawing/2014/main" id="{33509222-5A7A-514F-B32D-DDAD0DB780CE}"/>
              </a:ext>
            </a:extLst>
          </p:cNvPr>
          <p:cNvSpPr>
            <a:spLocks noGrp="1"/>
          </p:cNvSpPr>
          <p:nvPr>
            <p:ph type="body" sz="quarter" idx="13" hasCustomPrompt="1"/>
          </p:nvPr>
        </p:nvSpPr>
        <p:spPr>
          <a:xfrm>
            <a:off x="8610600" y="4597400"/>
            <a:ext cx="2743200" cy="1622423"/>
          </a:xfrm>
        </p:spPr>
        <p:txBody>
          <a:bodyPr anchor="b">
            <a:normAutofit/>
          </a:bodyPr>
          <a:lstStyle>
            <a:lvl1pPr marL="0" indent="0">
              <a:buNone/>
              <a:defRPr sz="1200">
                <a:solidFill>
                  <a:schemeClr val="bg1"/>
                </a:solidFill>
              </a:defRPr>
            </a:lvl1pPr>
          </a:lstStyle>
          <a:p>
            <a:pPr lvl="0"/>
            <a:r>
              <a:rPr lang="nl-NL" noProof="0"/>
              <a:t>Click to add caption</a:t>
            </a:r>
          </a:p>
        </p:txBody>
      </p:sp>
      <p:sp>
        <p:nvSpPr>
          <p:cNvPr id="14" name="Title 1">
            <a:extLst>
              <a:ext uri="{FF2B5EF4-FFF2-40B4-BE49-F238E27FC236}">
                <a16:creationId xmlns:a16="http://schemas.microsoft.com/office/drawing/2014/main" id="{00D05B96-0B64-3B42-AB74-9630CF955768}"/>
              </a:ext>
            </a:extLst>
          </p:cNvPr>
          <p:cNvSpPr>
            <a:spLocks noGrp="1"/>
          </p:cNvSpPr>
          <p:nvPr>
            <p:ph type="title"/>
          </p:nvPr>
        </p:nvSpPr>
        <p:spPr>
          <a:xfrm>
            <a:off x="839788" y="457200"/>
            <a:ext cx="4333345" cy="1600200"/>
          </a:xfrm>
        </p:spPr>
        <p:txBody>
          <a:bodyPr anchor="b">
            <a:normAutofit/>
          </a:bodyPr>
          <a:lstStyle>
            <a:lvl1pPr>
              <a:defRPr sz="3000"/>
            </a:lvl1pPr>
          </a:lstStyle>
          <a:p>
            <a:r>
              <a:rPr lang="en-US" noProof="0"/>
              <a:t>Click to edit Master title style</a:t>
            </a:r>
            <a:endParaRPr lang="nl-NL" noProof="0"/>
          </a:p>
        </p:txBody>
      </p:sp>
      <p:sp>
        <p:nvSpPr>
          <p:cNvPr id="15" name="Text Placeholder 3">
            <a:extLst>
              <a:ext uri="{FF2B5EF4-FFF2-40B4-BE49-F238E27FC236}">
                <a16:creationId xmlns:a16="http://schemas.microsoft.com/office/drawing/2014/main" id="{C6CC8637-AAF6-954A-9C09-1063B835CC2C}"/>
              </a:ext>
            </a:extLst>
          </p:cNvPr>
          <p:cNvSpPr>
            <a:spLocks noGrp="1"/>
          </p:cNvSpPr>
          <p:nvPr>
            <p:ph type="body" sz="half" idx="2"/>
          </p:nvPr>
        </p:nvSpPr>
        <p:spPr>
          <a:xfrm>
            <a:off x="839788" y="2057399"/>
            <a:ext cx="4333345" cy="4162423"/>
          </a:xfrm>
        </p:spPr>
        <p:txBody>
          <a:bodyPr>
            <a:normAutofit/>
          </a:bodyPr>
          <a:lstStyle>
            <a:lvl1pPr marL="285750" indent="-285750">
              <a:buFont typeface="System Font Regular"/>
              <a:buChar char="■"/>
              <a:defRPr sz="1800"/>
            </a:lvl1pPr>
            <a:lvl2pPr marL="742950" indent="-285750">
              <a:buFont typeface="System Font Regular"/>
              <a:buChar char="■"/>
              <a:defRPr sz="1800"/>
            </a:lvl2pPr>
            <a:lvl3pPr marL="1085850" indent="-171450">
              <a:buFont typeface="System Font Regular"/>
              <a:buChar char="■"/>
              <a:defRPr sz="1800"/>
            </a:lvl3pPr>
            <a:lvl4pPr marL="1543050" indent="-171450">
              <a:buFont typeface="System Font Regular"/>
              <a:buChar char="■"/>
              <a:defRPr sz="1800"/>
            </a:lvl4pPr>
            <a:lvl5pPr marL="2000250" indent="-171450">
              <a:buFont typeface="System Font Regular"/>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Tree>
    <p:extLst>
      <p:ext uri="{BB962C8B-B14F-4D97-AF65-F5344CB8AC3E}">
        <p14:creationId xmlns:p14="http://schemas.microsoft.com/office/powerpoint/2010/main" val="4147823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Content R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E39258-6676-744A-80B9-75CB65375942}"/>
              </a:ext>
            </a:extLst>
          </p:cNvPr>
          <p:cNvPicPr>
            <a:picLocks noChangeAspect="1"/>
          </p:cNvPicPr>
          <p:nvPr userDrawn="1"/>
        </p:nvPicPr>
        <p:blipFill>
          <a:blip r:embed="rId3"/>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86A6043F-025E-624E-A2B8-72D2E8FB24BF}"/>
              </a:ext>
            </a:extLst>
          </p:cNvPr>
          <p:cNvSpPr>
            <a:spLocks noGrp="1"/>
          </p:cNvSpPr>
          <p:nvPr>
            <p:ph type="dt" sz="half" idx="10"/>
          </p:nvPr>
        </p:nvSpPr>
        <p:spPr/>
        <p:txBody>
          <a:bodyPr/>
          <a:lstStyle>
            <a:lvl1pPr>
              <a:defRPr>
                <a:solidFill>
                  <a:schemeClr val="bg1"/>
                </a:solidFill>
              </a:defRPr>
            </a:lvl1pPr>
          </a:lstStyle>
          <a:p>
            <a:fld id="{1C5DBF63-9B61-5B4D-BC12-A52854D08702}" type="datetime3">
              <a:rPr lang="en-US" smtClean="0"/>
              <a:t>14 October 2020</a:t>
            </a:fld>
            <a:endParaRPr lang="x-none"/>
          </a:p>
        </p:txBody>
      </p:sp>
      <p:sp>
        <p:nvSpPr>
          <p:cNvPr id="4" name="Footer Placeholder 3">
            <a:extLst>
              <a:ext uri="{FF2B5EF4-FFF2-40B4-BE49-F238E27FC236}">
                <a16:creationId xmlns:a16="http://schemas.microsoft.com/office/drawing/2014/main" id="{55B14682-18C7-6F40-B924-1BB4372409F7}"/>
              </a:ext>
            </a:extLst>
          </p:cNvPr>
          <p:cNvSpPr>
            <a:spLocks noGrp="1"/>
          </p:cNvSpPr>
          <p:nvPr>
            <p:ph type="ftr" sz="quarter" idx="11"/>
          </p:nvPr>
        </p:nvSpPr>
        <p:spPr/>
        <p:txBody>
          <a:bodyPr/>
          <a:lstStyle/>
          <a:p>
            <a:pPr algn="r"/>
            <a:r>
              <a:rPr lang="en-GB"/>
              <a:t>Koppert Cress</a:t>
            </a:r>
            <a:endParaRPr lang="x-none"/>
          </a:p>
        </p:txBody>
      </p:sp>
      <p:sp>
        <p:nvSpPr>
          <p:cNvPr id="5" name="Slide Number Placeholder 4">
            <a:extLst>
              <a:ext uri="{FF2B5EF4-FFF2-40B4-BE49-F238E27FC236}">
                <a16:creationId xmlns:a16="http://schemas.microsoft.com/office/drawing/2014/main" id="{01691AAD-D581-2F4C-AD6D-23A4C67A59B2}"/>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6" name="Picture 5">
            <a:extLst>
              <a:ext uri="{FF2B5EF4-FFF2-40B4-BE49-F238E27FC236}">
                <a16:creationId xmlns:a16="http://schemas.microsoft.com/office/drawing/2014/main" id="{E6869DB1-8ACD-4A41-A196-C47195026C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
        <p:nvSpPr>
          <p:cNvPr id="13" name="Text Placeholder 10">
            <a:extLst>
              <a:ext uri="{FF2B5EF4-FFF2-40B4-BE49-F238E27FC236}">
                <a16:creationId xmlns:a16="http://schemas.microsoft.com/office/drawing/2014/main" id="{4624067C-7578-E048-A2AE-3091B104E971}"/>
              </a:ext>
            </a:extLst>
          </p:cNvPr>
          <p:cNvSpPr>
            <a:spLocks noGrp="1"/>
          </p:cNvSpPr>
          <p:nvPr>
            <p:ph type="body" sz="quarter" idx="13" hasCustomPrompt="1"/>
          </p:nvPr>
        </p:nvSpPr>
        <p:spPr>
          <a:xfrm>
            <a:off x="855133" y="4597400"/>
            <a:ext cx="2743200" cy="1622423"/>
          </a:xfrm>
        </p:spPr>
        <p:txBody>
          <a:bodyPr anchor="b">
            <a:normAutofit/>
          </a:bodyPr>
          <a:lstStyle>
            <a:lvl1pPr marL="0" indent="0">
              <a:buNone/>
              <a:defRPr sz="1200">
                <a:solidFill>
                  <a:schemeClr val="bg1"/>
                </a:solidFill>
              </a:defRPr>
            </a:lvl1pPr>
          </a:lstStyle>
          <a:p>
            <a:pPr lvl="0"/>
            <a:r>
              <a:rPr lang="nl-NL" noProof="0"/>
              <a:t>Click to add caption</a:t>
            </a:r>
          </a:p>
        </p:txBody>
      </p:sp>
      <p:sp>
        <p:nvSpPr>
          <p:cNvPr id="14" name="Title 1">
            <a:extLst>
              <a:ext uri="{FF2B5EF4-FFF2-40B4-BE49-F238E27FC236}">
                <a16:creationId xmlns:a16="http://schemas.microsoft.com/office/drawing/2014/main" id="{622BA37C-DD15-424D-9A6B-3AB70BBA6DE4}"/>
              </a:ext>
            </a:extLst>
          </p:cNvPr>
          <p:cNvSpPr>
            <a:spLocks noGrp="1"/>
          </p:cNvSpPr>
          <p:nvPr>
            <p:ph type="title"/>
          </p:nvPr>
        </p:nvSpPr>
        <p:spPr>
          <a:xfrm>
            <a:off x="7003522" y="457200"/>
            <a:ext cx="4333345" cy="1600200"/>
          </a:xfrm>
        </p:spPr>
        <p:txBody>
          <a:bodyPr anchor="b">
            <a:normAutofit/>
          </a:bodyPr>
          <a:lstStyle>
            <a:lvl1pPr>
              <a:defRPr sz="3000"/>
            </a:lvl1pPr>
          </a:lstStyle>
          <a:p>
            <a:r>
              <a:rPr lang="en-US" noProof="0"/>
              <a:t>Click to edit Master title style</a:t>
            </a:r>
            <a:endParaRPr lang="nl-NL" noProof="0"/>
          </a:p>
        </p:txBody>
      </p:sp>
      <p:sp>
        <p:nvSpPr>
          <p:cNvPr id="15" name="Text Placeholder 3">
            <a:extLst>
              <a:ext uri="{FF2B5EF4-FFF2-40B4-BE49-F238E27FC236}">
                <a16:creationId xmlns:a16="http://schemas.microsoft.com/office/drawing/2014/main" id="{BDBB568D-07F0-E64A-888B-DB452BB41029}"/>
              </a:ext>
            </a:extLst>
          </p:cNvPr>
          <p:cNvSpPr>
            <a:spLocks noGrp="1"/>
          </p:cNvSpPr>
          <p:nvPr>
            <p:ph type="body" sz="half" idx="2"/>
          </p:nvPr>
        </p:nvSpPr>
        <p:spPr>
          <a:xfrm>
            <a:off x="7003522" y="2057399"/>
            <a:ext cx="4333345" cy="4162423"/>
          </a:xfrm>
        </p:spPr>
        <p:txBody>
          <a:bodyPr>
            <a:normAutofit/>
          </a:bodyPr>
          <a:lstStyle>
            <a:lvl1pPr marL="285750" indent="-285750">
              <a:buFont typeface="System Font Regular"/>
              <a:buChar char="■"/>
              <a:defRPr sz="1800"/>
            </a:lvl1pPr>
            <a:lvl2pPr marL="742950" indent="-285750">
              <a:buFont typeface="System Font Regular"/>
              <a:buChar char="■"/>
              <a:defRPr sz="1800"/>
            </a:lvl2pPr>
            <a:lvl3pPr marL="1085850" indent="-171450">
              <a:buFont typeface="System Font Regular"/>
              <a:buChar char="■"/>
              <a:defRPr sz="1800"/>
            </a:lvl3pPr>
            <a:lvl4pPr marL="1543050" indent="-171450">
              <a:buFont typeface="System Font Regular"/>
              <a:buChar char="■"/>
              <a:defRPr sz="1800"/>
            </a:lvl4pPr>
            <a:lvl5pPr marL="2000250" indent="-171450">
              <a:buFont typeface="System Font Regular"/>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Tree>
    <p:extLst>
      <p:ext uri="{BB962C8B-B14F-4D97-AF65-F5344CB8AC3E}">
        <p14:creationId xmlns:p14="http://schemas.microsoft.com/office/powerpoint/2010/main" val="4826382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with Caption Left v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1A5A27-E792-D940-B35B-4B3CF9A83B90}"/>
              </a:ext>
            </a:extLst>
          </p:cNvPr>
          <p:cNvSpPr/>
          <p:nvPr userDrawn="1"/>
        </p:nvSpPr>
        <p:spPr>
          <a:xfrm>
            <a:off x="0" y="3615267"/>
            <a:ext cx="12192000" cy="3242734"/>
          </a:xfrm>
          <a:prstGeom prst="rect">
            <a:avLst/>
          </a:prstGeom>
          <a:gradFill flip="none" rotWithShape="1">
            <a:gsLst>
              <a:gs pos="0">
                <a:schemeClr val="accent4">
                  <a:lumMod val="0"/>
                </a:schemeClr>
              </a:gs>
              <a:gs pos="100000">
                <a:schemeClr val="tx1">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lvl1pPr>
              <a:defRPr>
                <a:solidFill>
                  <a:schemeClr val="bg1"/>
                </a:solidFill>
              </a:defRPr>
            </a:lvl1pPr>
          </a:lstStyle>
          <a:p>
            <a:fld id="{1BCD3F49-AB9F-BE43-B63C-121E5BC40B97}" type="datetime3">
              <a:rPr lang="en-US" smtClean="0"/>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lvl1pPr>
              <a:defRPr>
                <a:solidFill>
                  <a:schemeClr val="bg1"/>
                </a:solidFill>
              </a:defRPr>
            </a:lvl1p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sp>
        <p:nvSpPr>
          <p:cNvPr id="5" name="Text Placeholder 10">
            <a:extLst>
              <a:ext uri="{FF2B5EF4-FFF2-40B4-BE49-F238E27FC236}">
                <a16:creationId xmlns:a16="http://schemas.microsoft.com/office/drawing/2014/main" id="{E4A5072D-C01E-C641-AA44-C5991D71F63A}"/>
              </a:ext>
            </a:extLst>
          </p:cNvPr>
          <p:cNvSpPr>
            <a:spLocks noGrp="1"/>
          </p:cNvSpPr>
          <p:nvPr>
            <p:ph type="body" sz="quarter" idx="13" hasCustomPrompt="1"/>
          </p:nvPr>
        </p:nvSpPr>
        <p:spPr>
          <a:xfrm>
            <a:off x="846667" y="4597400"/>
            <a:ext cx="2743200" cy="1622423"/>
          </a:xfrm>
        </p:spPr>
        <p:txBody>
          <a:bodyPr anchor="b">
            <a:normAutofit/>
          </a:bodyPr>
          <a:lstStyle>
            <a:lvl1pPr marL="0" indent="0">
              <a:buNone/>
              <a:defRPr sz="1200">
                <a:solidFill>
                  <a:schemeClr val="bg1"/>
                </a:solidFill>
              </a:defRPr>
            </a:lvl1pPr>
          </a:lstStyle>
          <a:p>
            <a:pPr lvl="0"/>
            <a:r>
              <a:rPr lang="nl-NL" noProof="0"/>
              <a:t>Click to add caption</a:t>
            </a:r>
          </a:p>
        </p:txBody>
      </p:sp>
      <p:pic>
        <p:nvPicPr>
          <p:cNvPr id="6" name="Picture 5">
            <a:extLst>
              <a:ext uri="{FF2B5EF4-FFF2-40B4-BE49-F238E27FC236}">
                <a16:creationId xmlns:a16="http://schemas.microsoft.com/office/drawing/2014/main" id="{25E0EB4C-4F54-154B-B146-D413E154F9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2786506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with Caption Left v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lvl1pPr>
              <a:defRPr>
                <a:solidFill>
                  <a:schemeClr val="accent5"/>
                </a:solidFill>
              </a:defRPr>
            </a:lvl1pPr>
          </a:lstStyle>
          <a:p>
            <a:fld id="{1BCD3F49-AB9F-BE43-B63C-121E5BC40B97}" type="datetime3">
              <a:rPr lang="en-US" smtClean="0"/>
              <a:pPr/>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lvl1pPr>
              <a:defRPr>
                <a:solidFill>
                  <a:schemeClr val="accent5"/>
                </a:solidFill>
              </a:defRPr>
            </a:lvl1p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lvl1pPr>
              <a:defRPr>
                <a:solidFill>
                  <a:schemeClr val="accent5"/>
                </a:solidFill>
              </a:defRPr>
            </a:lvl1pPr>
          </a:lstStyle>
          <a:p>
            <a:fld id="{C38BA002-2516-2F40-86ED-B9F2577A1C2F}" type="slidenum">
              <a:rPr lang="x-none" smtClean="0"/>
              <a:pPr/>
              <a:t>‹nr.›</a:t>
            </a:fld>
            <a:endParaRPr lang="x-none"/>
          </a:p>
        </p:txBody>
      </p:sp>
      <p:sp>
        <p:nvSpPr>
          <p:cNvPr id="5" name="Text Placeholder 10">
            <a:extLst>
              <a:ext uri="{FF2B5EF4-FFF2-40B4-BE49-F238E27FC236}">
                <a16:creationId xmlns:a16="http://schemas.microsoft.com/office/drawing/2014/main" id="{E4A5072D-C01E-C641-AA44-C5991D71F63A}"/>
              </a:ext>
            </a:extLst>
          </p:cNvPr>
          <p:cNvSpPr>
            <a:spLocks noGrp="1"/>
          </p:cNvSpPr>
          <p:nvPr>
            <p:ph type="body" sz="quarter" idx="13" hasCustomPrompt="1"/>
          </p:nvPr>
        </p:nvSpPr>
        <p:spPr>
          <a:xfrm>
            <a:off x="846667" y="4597400"/>
            <a:ext cx="2743200" cy="1622423"/>
          </a:xfrm>
        </p:spPr>
        <p:txBody>
          <a:bodyPr anchor="b">
            <a:normAutofit/>
          </a:bodyPr>
          <a:lstStyle>
            <a:lvl1pPr marL="0" indent="0">
              <a:buNone/>
              <a:defRPr sz="1200">
                <a:solidFill>
                  <a:schemeClr val="tx1"/>
                </a:solidFill>
              </a:defRPr>
            </a:lvl1pPr>
          </a:lstStyle>
          <a:p>
            <a:pPr lvl="0"/>
            <a:r>
              <a:rPr lang="nl-NL" noProof="0"/>
              <a:t>Click to add caption</a:t>
            </a:r>
          </a:p>
        </p:txBody>
      </p:sp>
      <p:pic>
        <p:nvPicPr>
          <p:cNvPr id="6" name="Picture 5">
            <a:extLst>
              <a:ext uri="{FF2B5EF4-FFF2-40B4-BE49-F238E27FC236}">
                <a16:creationId xmlns:a16="http://schemas.microsoft.com/office/drawing/2014/main" id="{25E0EB4C-4F54-154B-B146-D413E154F9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417330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Brush r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C2B58B-EE6F-0141-B6EF-99803F71D468}"/>
              </a:ext>
            </a:extLst>
          </p:cNvPr>
          <p:cNvPicPr>
            <a:picLocks noChangeAspect="1"/>
          </p:cNvPicPr>
          <p:nvPr userDrawn="1"/>
        </p:nvPicPr>
        <p:blipFill>
          <a:blip r:embed="rId2"/>
          <a:srcRect/>
          <a:stretch/>
        </p:blipFill>
        <p:spPr>
          <a:xfrm>
            <a:off x="0" y="1632030"/>
            <a:ext cx="12192000" cy="4724320"/>
          </a:xfrm>
          <a:prstGeom prst="rect">
            <a:avLst/>
          </a:prstGeom>
        </p:spPr>
      </p:pic>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1929186"/>
            <a:ext cx="10515600" cy="2387600"/>
          </a:xfrm>
        </p:spPr>
        <p:txBody>
          <a:bodyPr anchor="b">
            <a:normAutofit/>
          </a:bodyPr>
          <a:lstStyle>
            <a:lvl1pPr algn="ctr">
              <a:defRPr sz="4800" b="0">
                <a:solidFill>
                  <a:schemeClr val="bg1"/>
                </a:solidFill>
              </a:defRPr>
            </a:lvl1pPr>
          </a:lstStyle>
          <a:p>
            <a:r>
              <a:rPr lang="en-GB"/>
              <a:t>Click to edit Master title style</a:t>
            </a:r>
            <a:endParaRPr lang="x-none" dirty="0"/>
          </a:p>
        </p:txBody>
      </p:sp>
      <p:sp>
        <p:nvSpPr>
          <p:cNvPr id="3" name="Subtitle 2">
            <a:extLst>
              <a:ext uri="{FF2B5EF4-FFF2-40B4-BE49-F238E27FC236}">
                <a16:creationId xmlns:a16="http://schemas.microsoft.com/office/drawing/2014/main" id="{6376EA6B-D300-864C-9236-E1B16F916336}"/>
              </a:ext>
            </a:extLst>
          </p:cNvPr>
          <p:cNvSpPr>
            <a:spLocks noGrp="1"/>
          </p:cNvSpPr>
          <p:nvPr>
            <p:ph type="subTitle" idx="1"/>
          </p:nvPr>
        </p:nvSpPr>
        <p:spPr>
          <a:xfrm>
            <a:off x="838200" y="4408861"/>
            <a:ext cx="105156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dirty="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C3724412-9595-8343-99B5-2DD02BE781E7}"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79200" y="0"/>
            <a:ext cx="2433600" cy="2029908"/>
          </a:xfrm>
          <a:prstGeom prst="rect">
            <a:avLst/>
          </a:prstGeom>
        </p:spPr>
      </p:pic>
    </p:spTree>
    <p:extLst>
      <p:ext uri="{BB962C8B-B14F-4D97-AF65-F5344CB8AC3E}">
        <p14:creationId xmlns:p14="http://schemas.microsoft.com/office/powerpoint/2010/main" val="22767136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with Caption Right v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884CDC-9FA7-764E-A7CF-486F94E0942E}"/>
              </a:ext>
            </a:extLst>
          </p:cNvPr>
          <p:cNvSpPr/>
          <p:nvPr userDrawn="1"/>
        </p:nvSpPr>
        <p:spPr>
          <a:xfrm>
            <a:off x="0" y="3615267"/>
            <a:ext cx="12192000" cy="3242734"/>
          </a:xfrm>
          <a:prstGeom prst="rect">
            <a:avLst/>
          </a:prstGeom>
          <a:gradFill flip="none" rotWithShape="1">
            <a:gsLst>
              <a:gs pos="0">
                <a:schemeClr val="accent4">
                  <a:lumMod val="0"/>
                </a:schemeClr>
              </a:gs>
              <a:gs pos="100000">
                <a:schemeClr val="tx1">
                  <a:alpha val="0"/>
                  <a:lumMod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lvl1pPr>
              <a:defRPr>
                <a:solidFill>
                  <a:schemeClr val="bg1"/>
                </a:solidFill>
              </a:defRPr>
            </a:lvl1pPr>
          </a:lstStyle>
          <a:p>
            <a:fld id="{7FDAB40A-1980-884F-ABEB-7029828B64F8}" type="datetime3">
              <a:rPr lang="en-US" smtClean="0"/>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lvl1pPr>
              <a:defRPr>
                <a:solidFill>
                  <a:schemeClr val="bg1"/>
                </a:solidFill>
              </a:defRPr>
            </a:lvl1p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sp>
        <p:nvSpPr>
          <p:cNvPr id="5" name="Text Placeholder 10">
            <a:extLst>
              <a:ext uri="{FF2B5EF4-FFF2-40B4-BE49-F238E27FC236}">
                <a16:creationId xmlns:a16="http://schemas.microsoft.com/office/drawing/2014/main" id="{E4A5072D-C01E-C641-AA44-C5991D71F63A}"/>
              </a:ext>
            </a:extLst>
          </p:cNvPr>
          <p:cNvSpPr>
            <a:spLocks noGrp="1"/>
          </p:cNvSpPr>
          <p:nvPr>
            <p:ph type="body" sz="quarter" idx="13" hasCustomPrompt="1"/>
          </p:nvPr>
        </p:nvSpPr>
        <p:spPr>
          <a:xfrm>
            <a:off x="8610600" y="4597400"/>
            <a:ext cx="2743200" cy="1622423"/>
          </a:xfrm>
        </p:spPr>
        <p:txBody>
          <a:bodyPr anchor="b">
            <a:normAutofit/>
          </a:bodyPr>
          <a:lstStyle>
            <a:lvl1pPr marL="0" indent="0">
              <a:buNone/>
              <a:defRPr sz="1200">
                <a:solidFill>
                  <a:schemeClr val="bg1"/>
                </a:solidFill>
              </a:defRPr>
            </a:lvl1pPr>
          </a:lstStyle>
          <a:p>
            <a:pPr lvl="0"/>
            <a:r>
              <a:rPr lang="nl-NL" noProof="0"/>
              <a:t>Click to add caption</a:t>
            </a:r>
          </a:p>
        </p:txBody>
      </p:sp>
      <p:pic>
        <p:nvPicPr>
          <p:cNvPr id="7" name="Picture 6">
            <a:extLst>
              <a:ext uri="{FF2B5EF4-FFF2-40B4-BE49-F238E27FC236}">
                <a16:creationId xmlns:a16="http://schemas.microsoft.com/office/drawing/2014/main" id="{2DCC73DA-6BFF-ED40-8E6F-406BAF8885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27006794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with Caption Right v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lvl1pPr>
              <a:defRPr>
                <a:solidFill>
                  <a:schemeClr val="accent5"/>
                </a:solidFill>
              </a:defRPr>
            </a:lvl1pPr>
          </a:lstStyle>
          <a:p>
            <a:fld id="{7FDAB40A-1980-884F-ABEB-7029828B64F8}" type="datetime3">
              <a:rPr lang="en-US" smtClean="0"/>
              <a:pPr/>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lvl1pPr>
              <a:defRPr>
                <a:solidFill>
                  <a:schemeClr val="accent5"/>
                </a:solidFill>
              </a:defRPr>
            </a:lvl1p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lvl1pPr>
              <a:defRPr>
                <a:solidFill>
                  <a:schemeClr val="accent5"/>
                </a:solidFill>
              </a:defRPr>
            </a:lvl1pPr>
          </a:lstStyle>
          <a:p>
            <a:fld id="{C38BA002-2516-2F40-86ED-B9F2577A1C2F}" type="slidenum">
              <a:rPr lang="x-none" smtClean="0"/>
              <a:pPr/>
              <a:t>‹nr.›</a:t>
            </a:fld>
            <a:endParaRPr lang="x-none"/>
          </a:p>
        </p:txBody>
      </p:sp>
      <p:sp>
        <p:nvSpPr>
          <p:cNvPr id="5" name="Text Placeholder 10">
            <a:extLst>
              <a:ext uri="{FF2B5EF4-FFF2-40B4-BE49-F238E27FC236}">
                <a16:creationId xmlns:a16="http://schemas.microsoft.com/office/drawing/2014/main" id="{E4A5072D-C01E-C641-AA44-C5991D71F63A}"/>
              </a:ext>
            </a:extLst>
          </p:cNvPr>
          <p:cNvSpPr>
            <a:spLocks noGrp="1"/>
          </p:cNvSpPr>
          <p:nvPr>
            <p:ph type="body" sz="quarter" idx="13" hasCustomPrompt="1"/>
          </p:nvPr>
        </p:nvSpPr>
        <p:spPr>
          <a:xfrm>
            <a:off x="8610600" y="4597400"/>
            <a:ext cx="2743200" cy="1622423"/>
          </a:xfrm>
        </p:spPr>
        <p:txBody>
          <a:bodyPr anchor="b">
            <a:normAutofit/>
          </a:bodyPr>
          <a:lstStyle>
            <a:lvl1pPr marL="0" indent="0">
              <a:buNone/>
              <a:defRPr sz="1200">
                <a:solidFill>
                  <a:schemeClr val="tx1"/>
                </a:solidFill>
              </a:defRPr>
            </a:lvl1pPr>
          </a:lstStyle>
          <a:p>
            <a:pPr lvl="0"/>
            <a:r>
              <a:rPr lang="nl-NL" noProof="0"/>
              <a:t>Click to add caption</a:t>
            </a:r>
          </a:p>
        </p:txBody>
      </p:sp>
      <p:pic>
        <p:nvPicPr>
          <p:cNvPr id="7" name="Picture 6">
            <a:extLst>
              <a:ext uri="{FF2B5EF4-FFF2-40B4-BE49-F238E27FC236}">
                <a16:creationId xmlns:a16="http://schemas.microsoft.com/office/drawing/2014/main" id="{2DCC73DA-6BFF-ED40-8E6F-406BAF8885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36754585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 Gri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5BA6F75A-6F9A-0142-8968-465E6153A7EE}"/>
              </a:ext>
            </a:extLst>
          </p:cNvPr>
          <p:cNvPicPr>
            <a:picLocks noChangeAspect="1"/>
          </p:cNvPicPr>
          <p:nvPr userDrawn="1"/>
        </p:nvPicPr>
        <p:blipFill>
          <a:blip r:embed="rId3">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23F329-1CE0-A24A-B927-1D20B1F77143}"/>
              </a:ext>
            </a:extLst>
          </p:cNvPr>
          <p:cNvSpPr>
            <a:spLocks noGrp="1"/>
          </p:cNvSpPr>
          <p:nvPr>
            <p:ph type="title"/>
          </p:nvPr>
        </p:nvSpPr>
        <p:spPr/>
        <p:txBody>
          <a:bodyPr/>
          <a:lstStyle>
            <a:lvl1pPr>
              <a:defRPr>
                <a:solidFill>
                  <a:schemeClr val="bg1"/>
                </a:solidFill>
              </a:defRPr>
            </a:lvl1pPr>
          </a:lstStyle>
          <a:p>
            <a:r>
              <a:rPr lang="en-US" noProof="0"/>
              <a:t>Click to edit Master title style</a:t>
            </a:r>
            <a:endParaRPr lang="nl-NL" noProof="0"/>
          </a:p>
        </p:txBody>
      </p:sp>
      <p:sp>
        <p:nvSpPr>
          <p:cNvPr id="3" name="Date Placeholder 2">
            <a:extLst>
              <a:ext uri="{FF2B5EF4-FFF2-40B4-BE49-F238E27FC236}">
                <a16:creationId xmlns:a16="http://schemas.microsoft.com/office/drawing/2014/main" id="{86A6043F-025E-624E-A2B8-72D2E8FB24BF}"/>
              </a:ext>
            </a:extLst>
          </p:cNvPr>
          <p:cNvSpPr>
            <a:spLocks noGrp="1"/>
          </p:cNvSpPr>
          <p:nvPr>
            <p:ph type="dt" sz="half" idx="10"/>
          </p:nvPr>
        </p:nvSpPr>
        <p:spPr/>
        <p:txBody>
          <a:bodyPr/>
          <a:lstStyle/>
          <a:p>
            <a:fld id="{018E9597-00EC-F14A-BA7A-C0A86E93F87D}" type="datetime3">
              <a:rPr lang="en-US" smtClean="0"/>
              <a:t>14 October 2020</a:t>
            </a:fld>
            <a:endParaRPr lang="x-none"/>
          </a:p>
        </p:txBody>
      </p:sp>
      <p:sp>
        <p:nvSpPr>
          <p:cNvPr id="4" name="Footer Placeholder 3">
            <a:extLst>
              <a:ext uri="{FF2B5EF4-FFF2-40B4-BE49-F238E27FC236}">
                <a16:creationId xmlns:a16="http://schemas.microsoft.com/office/drawing/2014/main" id="{55B14682-18C7-6F40-B924-1BB4372409F7}"/>
              </a:ext>
            </a:extLst>
          </p:cNvPr>
          <p:cNvSpPr>
            <a:spLocks noGrp="1"/>
          </p:cNvSpPr>
          <p:nvPr>
            <p:ph type="ftr" sz="quarter" idx="11"/>
          </p:nvPr>
        </p:nvSpPr>
        <p:spPr/>
        <p:txBody>
          <a:bodyPr/>
          <a:lstStyle/>
          <a:p>
            <a:pPr algn="r"/>
            <a:r>
              <a:rPr lang="en-GB"/>
              <a:t>Koppert Cress</a:t>
            </a:r>
            <a:endParaRPr lang="x-none"/>
          </a:p>
        </p:txBody>
      </p:sp>
      <p:sp>
        <p:nvSpPr>
          <p:cNvPr id="5" name="Slide Number Placeholder 4">
            <a:extLst>
              <a:ext uri="{FF2B5EF4-FFF2-40B4-BE49-F238E27FC236}">
                <a16:creationId xmlns:a16="http://schemas.microsoft.com/office/drawing/2014/main" id="{01691AAD-D581-2F4C-AD6D-23A4C67A59B2}"/>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6" name="Picture 5">
            <a:extLst>
              <a:ext uri="{FF2B5EF4-FFF2-40B4-BE49-F238E27FC236}">
                <a16:creationId xmlns:a16="http://schemas.microsoft.com/office/drawing/2014/main" id="{E6869DB1-8ACD-4A41-A196-C47195026C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10348897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3F329-1CE0-A24A-B927-1D20B1F77143}"/>
              </a:ext>
            </a:extLst>
          </p:cNvPr>
          <p:cNvSpPr>
            <a:spLocks noGrp="1"/>
          </p:cNvSpPr>
          <p:nvPr>
            <p:ph type="title"/>
          </p:nvPr>
        </p:nvSpPr>
        <p:spPr/>
        <p:txBody>
          <a:bodyPr/>
          <a:lstStyle/>
          <a:p>
            <a:r>
              <a:rPr lang="en-US" noProof="0"/>
              <a:t>Click to edit Master title style</a:t>
            </a:r>
            <a:endParaRPr lang="nl-NL" noProof="0"/>
          </a:p>
        </p:txBody>
      </p:sp>
      <p:sp>
        <p:nvSpPr>
          <p:cNvPr id="3" name="Date Placeholder 2">
            <a:extLst>
              <a:ext uri="{FF2B5EF4-FFF2-40B4-BE49-F238E27FC236}">
                <a16:creationId xmlns:a16="http://schemas.microsoft.com/office/drawing/2014/main" id="{86A6043F-025E-624E-A2B8-72D2E8FB24BF}"/>
              </a:ext>
            </a:extLst>
          </p:cNvPr>
          <p:cNvSpPr>
            <a:spLocks noGrp="1"/>
          </p:cNvSpPr>
          <p:nvPr>
            <p:ph type="dt" sz="half" idx="10"/>
          </p:nvPr>
        </p:nvSpPr>
        <p:spPr/>
        <p:txBody>
          <a:bodyPr/>
          <a:lstStyle/>
          <a:p>
            <a:fld id="{FF3A2C81-8493-0B45-B34A-D5373E1AA946}" type="datetime3">
              <a:rPr lang="en-US" smtClean="0"/>
              <a:t>14 October 2020</a:t>
            </a:fld>
            <a:endParaRPr lang="x-none"/>
          </a:p>
        </p:txBody>
      </p:sp>
      <p:sp>
        <p:nvSpPr>
          <p:cNvPr id="4" name="Footer Placeholder 3">
            <a:extLst>
              <a:ext uri="{FF2B5EF4-FFF2-40B4-BE49-F238E27FC236}">
                <a16:creationId xmlns:a16="http://schemas.microsoft.com/office/drawing/2014/main" id="{55B14682-18C7-6F40-B924-1BB4372409F7}"/>
              </a:ext>
            </a:extLst>
          </p:cNvPr>
          <p:cNvSpPr>
            <a:spLocks noGrp="1"/>
          </p:cNvSpPr>
          <p:nvPr>
            <p:ph type="ftr" sz="quarter" idx="11"/>
          </p:nvPr>
        </p:nvSpPr>
        <p:spPr/>
        <p:txBody>
          <a:bodyPr/>
          <a:lstStyle/>
          <a:p>
            <a:pPr algn="r"/>
            <a:r>
              <a:rPr lang="en-GB"/>
              <a:t>Koppert Cress</a:t>
            </a:r>
            <a:endParaRPr lang="x-none"/>
          </a:p>
        </p:txBody>
      </p:sp>
      <p:sp>
        <p:nvSpPr>
          <p:cNvPr id="5" name="Slide Number Placeholder 4">
            <a:extLst>
              <a:ext uri="{FF2B5EF4-FFF2-40B4-BE49-F238E27FC236}">
                <a16:creationId xmlns:a16="http://schemas.microsoft.com/office/drawing/2014/main" id="{01691AAD-D581-2F4C-AD6D-23A4C67A59B2}"/>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6" name="Picture 5">
            <a:extLst>
              <a:ext uri="{FF2B5EF4-FFF2-40B4-BE49-F238E27FC236}">
                <a16:creationId xmlns:a16="http://schemas.microsoft.com/office/drawing/2014/main" id="{E6869DB1-8ACD-4A41-A196-C47195026C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1054318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26B12-FBF7-A445-AD0A-1AF57FDE8F2B}"/>
              </a:ext>
            </a:extLst>
          </p:cNvPr>
          <p:cNvSpPr>
            <a:spLocks noGrp="1"/>
          </p:cNvSpPr>
          <p:nvPr>
            <p:ph idx="1" hasCustomPrompt="1"/>
          </p:nvPr>
        </p:nvSpPr>
        <p:spPr>
          <a:xfrm>
            <a:off x="838200" y="365125"/>
            <a:ext cx="10515600" cy="5811838"/>
          </a:xfrm>
        </p:spPr>
        <p:txBody>
          <a:bodyPr anchor="ctr" anchorCtr="1">
            <a:noAutofit/>
          </a:bodyPr>
          <a:lstStyle>
            <a:lvl1pPr marL="0" indent="0" algn="ctr">
              <a:buNone/>
              <a:defRPr sz="6000" b="1">
                <a:solidFill>
                  <a:srgbClr val="636462"/>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nl-NL" noProof="0"/>
              <a:t>CLICK TO EDIT MASTER TEXT STYLES</a:t>
            </a:r>
          </a:p>
        </p:txBody>
      </p:sp>
      <p:sp>
        <p:nvSpPr>
          <p:cNvPr id="4" name="Date Placeholder 3">
            <a:extLst>
              <a:ext uri="{FF2B5EF4-FFF2-40B4-BE49-F238E27FC236}">
                <a16:creationId xmlns:a16="http://schemas.microsoft.com/office/drawing/2014/main" id="{DE75C455-3547-3845-8EA2-2F46EBF115A7}"/>
              </a:ext>
            </a:extLst>
          </p:cNvPr>
          <p:cNvSpPr>
            <a:spLocks noGrp="1"/>
          </p:cNvSpPr>
          <p:nvPr>
            <p:ph type="dt" sz="half" idx="10"/>
          </p:nvPr>
        </p:nvSpPr>
        <p:spPr/>
        <p:txBody>
          <a:bodyPr/>
          <a:lstStyle/>
          <a:p>
            <a:fld id="{CEEBFAC8-177E-A845-9407-B74F0FC817D8}" type="datetime3">
              <a:rPr lang="en-US" smtClean="0"/>
              <a:t>14 October 2020</a:t>
            </a:fld>
            <a:endParaRPr lang="x-none"/>
          </a:p>
        </p:txBody>
      </p:sp>
      <p:sp>
        <p:nvSpPr>
          <p:cNvPr id="5" name="Footer Placeholder 4">
            <a:extLst>
              <a:ext uri="{FF2B5EF4-FFF2-40B4-BE49-F238E27FC236}">
                <a16:creationId xmlns:a16="http://schemas.microsoft.com/office/drawing/2014/main" id="{13ED21DC-E75D-E245-A67E-0EA9BF8C4EEE}"/>
              </a:ext>
            </a:extLst>
          </p:cNvPr>
          <p:cNvSpPr>
            <a:spLocks noGrp="1"/>
          </p:cNvSpPr>
          <p:nvPr>
            <p:ph type="ftr" sz="quarter" idx="11"/>
          </p:nvPr>
        </p:nvSpPr>
        <p:spPr/>
        <p:txBody>
          <a:bodyPr/>
          <a:lstStyle>
            <a:lvl1pPr algn="r">
              <a:defRPr/>
            </a:lvl1pPr>
          </a:lstStyle>
          <a:p>
            <a:r>
              <a:rPr lang="en-GB"/>
              <a:t>Koppert Cress</a:t>
            </a:r>
            <a:endParaRPr lang="x-none"/>
          </a:p>
        </p:txBody>
      </p:sp>
      <p:sp>
        <p:nvSpPr>
          <p:cNvPr id="6" name="Slide Number Placeholder 5">
            <a:extLst>
              <a:ext uri="{FF2B5EF4-FFF2-40B4-BE49-F238E27FC236}">
                <a16:creationId xmlns:a16="http://schemas.microsoft.com/office/drawing/2014/main" id="{22D759D3-BAE8-E94A-885F-9947CDD57EBB}"/>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8" name="Picture 7">
            <a:extLst>
              <a:ext uri="{FF2B5EF4-FFF2-40B4-BE49-F238E27FC236}">
                <a16:creationId xmlns:a16="http://schemas.microsoft.com/office/drawing/2014/main" id="{2FB0DBB1-DCB8-E746-B9A6-D13DBC3CC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39257542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00D31-B328-4840-A802-47B552CBBD1B}"/>
              </a:ext>
            </a:extLst>
          </p:cNvPr>
          <p:cNvSpPr>
            <a:spLocks noGrp="1"/>
          </p:cNvSpPr>
          <p:nvPr>
            <p:ph type="dt" sz="half" idx="10"/>
          </p:nvPr>
        </p:nvSpPr>
        <p:spPr/>
        <p:txBody>
          <a:bodyPr/>
          <a:lstStyle/>
          <a:p>
            <a:fld id="{0F9BB453-A0CD-564F-9374-B05B61CA0499}" type="datetime3">
              <a:rPr lang="en-US" smtClean="0"/>
              <a:t>14 October 2020</a:t>
            </a:fld>
            <a:endParaRPr lang="x-none"/>
          </a:p>
        </p:txBody>
      </p:sp>
      <p:sp>
        <p:nvSpPr>
          <p:cNvPr id="3" name="Footer Placeholder 2">
            <a:extLst>
              <a:ext uri="{FF2B5EF4-FFF2-40B4-BE49-F238E27FC236}">
                <a16:creationId xmlns:a16="http://schemas.microsoft.com/office/drawing/2014/main" id="{0949DDC8-1031-9843-AAD7-76FB4AC876A6}"/>
              </a:ext>
            </a:extLst>
          </p:cNvPr>
          <p:cNvSpPr>
            <a:spLocks noGrp="1"/>
          </p:cNvSpPr>
          <p:nvPr>
            <p:ph type="ftr" sz="quarter" idx="11"/>
          </p:nvPr>
        </p:nvSpPr>
        <p:spPr/>
        <p:txBody>
          <a:bodyPr/>
          <a:lstStyle/>
          <a:p>
            <a:pPr algn="r"/>
            <a:r>
              <a:rPr lang="en-GB"/>
              <a:t>Koppert Cress</a:t>
            </a:r>
            <a:endParaRPr lang="x-none"/>
          </a:p>
        </p:txBody>
      </p:sp>
      <p:sp>
        <p:nvSpPr>
          <p:cNvPr id="4" name="Slide Number Placeholder 3">
            <a:extLst>
              <a:ext uri="{FF2B5EF4-FFF2-40B4-BE49-F238E27FC236}">
                <a16:creationId xmlns:a16="http://schemas.microsoft.com/office/drawing/2014/main" id="{14503A3C-D40E-C94E-9B97-F1242C1AD5A4}"/>
              </a:ext>
            </a:extLst>
          </p:cNvPr>
          <p:cNvSpPr>
            <a:spLocks noGrp="1"/>
          </p:cNvSpPr>
          <p:nvPr>
            <p:ph type="sldNum" sz="quarter" idx="12"/>
          </p:nvPr>
        </p:nvSpPr>
        <p:spPr/>
        <p:txBody>
          <a:bodyPr/>
          <a:lstStyle/>
          <a:p>
            <a:fld id="{C38BA002-2516-2F40-86ED-B9F2577A1C2F}" type="slidenum">
              <a:rPr lang="x-none" smtClean="0"/>
              <a:t>‹nr.›</a:t>
            </a:fld>
            <a:endParaRPr lang="x-none"/>
          </a:p>
        </p:txBody>
      </p:sp>
    </p:spTree>
    <p:extLst>
      <p:ext uri="{BB962C8B-B14F-4D97-AF65-F5344CB8AC3E}">
        <p14:creationId xmlns:p14="http://schemas.microsoft.com/office/powerpoint/2010/main" val="25391813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3654224"/>
            <a:ext cx="10515600" cy="2022473"/>
          </a:xfrm>
        </p:spPr>
        <p:txBody>
          <a:bodyPr anchor="ctr" anchorCtr="0">
            <a:normAutofit/>
          </a:bodyPr>
          <a:lstStyle>
            <a:lvl1pPr algn="ctr">
              <a:defRPr sz="4800" b="0"/>
            </a:lvl1pPr>
          </a:lstStyle>
          <a:p>
            <a:r>
              <a:rPr lang="en-US" noProof="0"/>
              <a:t>Click to edit Master title style</a:t>
            </a:r>
            <a:endParaRPr lang="nl-NL" noProof="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85850219-777B-D14C-9F75-C933CED828D3}"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3150" y="0"/>
            <a:ext cx="4965700" cy="4141978"/>
          </a:xfrm>
          <a:prstGeom prst="rect">
            <a:avLst/>
          </a:prstGeom>
        </p:spPr>
      </p:pic>
      <p:pic>
        <p:nvPicPr>
          <p:cNvPr id="8" name="Picture 7">
            <a:extLst>
              <a:ext uri="{FF2B5EF4-FFF2-40B4-BE49-F238E27FC236}">
                <a16:creationId xmlns:a16="http://schemas.microsoft.com/office/drawing/2014/main" id="{C4CDA3E6-8006-EC4A-8C3C-2E20E17B74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0634" y="5833961"/>
            <a:ext cx="2550731" cy="365125"/>
          </a:xfrm>
          <a:prstGeom prst="rect">
            <a:avLst/>
          </a:prstGeom>
        </p:spPr>
      </p:pic>
    </p:spTree>
    <p:extLst>
      <p:ext uri="{BB962C8B-B14F-4D97-AF65-F5344CB8AC3E}">
        <p14:creationId xmlns:p14="http://schemas.microsoft.com/office/powerpoint/2010/main" val="18488563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Title Slide Extr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BEE3-E362-F74A-BAC3-758BB73814DC}"/>
              </a:ext>
            </a:extLst>
          </p:cNvPr>
          <p:cNvSpPr>
            <a:spLocks noGrp="1"/>
          </p:cNvSpPr>
          <p:nvPr>
            <p:ph type="ctrTitle"/>
          </p:nvPr>
        </p:nvSpPr>
        <p:spPr>
          <a:xfrm>
            <a:off x="838200" y="3654224"/>
            <a:ext cx="5257800" cy="2022473"/>
          </a:xfrm>
        </p:spPr>
        <p:txBody>
          <a:bodyPr anchor="ctr" anchorCtr="0">
            <a:normAutofit/>
          </a:bodyPr>
          <a:lstStyle>
            <a:lvl1pPr algn="ctr">
              <a:defRPr sz="4800" b="0"/>
            </a:lvl1pPr>
          </a:lstStyle>
          <a:p>
            <a:r>
              <a:rPr lang="en-US" noProof="0"/>
              <a:t>Click to edit Master title style</a:t>
            </a:r>
            <a:endParaRPr lang="nl-NL" noProof="0"/>
          </a:p>
        </p:txBody>
      </p:sp>
      <p:sp>
        <p:nvSpPr>
          <p:cNvPr id="4" name="Date Placeholder 3">
            <a:extLst>
              <a:ext uri="{FF2B5EF4-FFF2-40B4-BE49-F238E27FC236}">
                <a16:creationId xmlns:a16="http://schemas.microsoft.com/office/drawing/2014/main" id="{D3695F72-7E1E-6E49-9160-674E3C37DDED}"/>
              </a:ext>
            </a:extLst>
          </p:cNvPr>
          <p:cNvSpPr>
            <a:spLocks noGrp="1"/>
          </p:cNvSpPr>
          <p:nvPr>
            <p:ph type="dt" sz="half" idx="10"/>
          </p:nvPr>
        </p:nvSpPr>
        <p:spPr/>
        <p:txBody>
          <a:bodyPr/>
          <a:lstStyle/>
          <a:p>
            <a:fld id="{12AC39E2-D02E-8C43-AF73-FC6ECE7D7151}" type="datetime3">
              <a:rPr lang="en-US" smtClean="0"/>
              <a:t>14 October 2020</a:t>
            </a:fld>
            <a:endParaRPr lang="x-none"/>
          </a:p>
        </p:txBody>
      </p:sp>
      <p:sp>
        <p:nvSpPr>
          <p:cNvPr id="5" name="Footer Placeholder 4">
            <a:extLst>
              <a:ext uri="{FF2B5EF4-FFF2-40B4-BE49-F238E27FC236}">
                <a16:creationId xmlns:a16="http://schemas.microsoft.com/office/drawing/2014/main" id="{71C2C9CB-3BBD-DB49-8A4E-C8324AAE576A}"/>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94D02CC8-F60C-3940-8F4D-B615836E0BCA}"/>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7" name="Picture 6">
            <a:extLst>
              <a:ext uri="{FF2B5EF4-FFF2-40B4-BE49-F238E27FC236}">
                <a16:creationId xmlns:a16="http://schemas.microsoft.com/office/drawing/2014/main" id="{6E779ABD-FB78-9241-BA88-3F30FC6838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250" y="0"/>
            <a:ext cx="4965700" cy="4141978"/>
          </a:xfrm>
          <a:prstGeom prst="rect">
            <a:avLst/>
          </a:prstGeom>
        </p:spPr>
      </p:pic>
      <p:pic>
        <p:nvPicPr>
          <p:cNvPr id="8" name="Picture 7">
            <a:extLst>
              <a:ext uri="{FF2B5EF4-FFF2-40B4-BE49-F238E27FC236}">
                <a16:creationId xmlns:a16="http://schemas.microsoft.com/office/drawing/2014/main" id="{C4CDA3E6-8006-EC4A-8C3C-2E20E17B74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2175" y="2119504"/>
            <a:ext cx="2550731" cy="365125"/>
          </a:xfrm>
          <a:prstGeom prst="rect">
            <a:avLst/>
          </a:prstGeom>
        </p:spPr>
      </p:pic>
      <p:cxnSp>
        <p:nvCxnSpPr>
          <p:cNvPr id="12" name="Straight Connector 11">
            <a:extLst>
              <a:ext uri="{FF2B5EF4-FFF2-40B4-BE49-F238E27FC236}">
                <a16:creationId xmlns:a16="http://schemas.microsoft.com/office/drawing/2014/main" id="{53F2EE3A-8EBF-844B-A49D-61194F594D6E}"/>
              </a:ext>
            </a:extLst>
          </p:cNvPr>
          <p:cNvCxnSpPr>
            <a:cxnSpLocks/>
          </p:cNvCxnSpPr>
          <p:nvPr userDrawn="1"/>
        </p:nvCxnSpPr>
        <p:spPr>
          <a:xfrm flipV="1">
            <a:off x="6241143" y="820057"/>
            <a:ext cx="0" cy="4856641"/>
          </a:xfrm>
          <a:prstGeom prst="line">
            <a:avLst/>
          </a:prstGeom>
        </p:spPr>
        <p:style>
          <a:lnRef idx="2">
            <a:schemeClr val="accent4"/>
          </a:lnRef>
          <a:fillRef idx="0">
            <a:schemeClr val="accent4"/>
          </a:fillRef>
          <a:effectRef idx="1">
            <a:schemeClr val="accent4"/>
          </a:effectRef>
          <a:fontRef idx="minor">
            <a:schemeClr val="tx1"/>
          </a:fontRef>
        </p:style>
      </p:cxnSp>
      <p:sp>
        <p:nvSpPr>
          <p:cNvPr id="16" name="TextBox 15">
            <a:extLst>
              <a:ext uri="{FF2B5EF4-FFF2-40B4-BE49-F238E27FC236}">
                <a16:creationId xmlns:a16="http://schemas.microsoft.com/office/drawing/2014/main" id="{9E7D6488-B566-A54D-9FCD-30A498188256}"/>
              </a:ext>
            </a:extLst>
          </p:cNvPr>
          <p:cNvSpPr txBox="1"/>
          <p:nvPr userDrawn="1"/>
        </p:nvSpPr>
        <p:spPr>
          <a:xfrm>
            <a:off x="6386287" y="1666914"/>
            <a:ext cx="3705980" cy="369332"/>
          </a:xfrm>
          <a:prstGeom prst="rect">
            <a:avLst/>
          </a:prstGeom>
          <a:noFill/>
        </p:spPr>
        <p:txBody>
          <a:bodyPr wrap="square" rtlCol="0">
            <a:spAutoFit/>
          </a:bodyPr>
          <a:lstStyle/>
          <a:p>
            <a:r>
              <a:rPr lang="x-none">
                <a:solidFill>
                  <a:srgbClr val="636462"/>
                </a:solidFill>
              </a:rPr>
              <a:t>WWW.KOPPERTCRESS.COM</a:t>
            </a:r>
          </a:p>
        </p:txBody>
      </p:sp>
      <p:sp>
        <p:nvSpPr>
          <p:cNvPr id="17" name="TextBox 16">
            <a:extLst>
              <a:ext uri="{FF2B5EF4-FFF2-40B4-BE49-F238E27FC236}">
                <a16:creationId xmlns:a16="http://schemas.microsoft.com/office/drawing/2014/main" id="{659976D8-F560-B044-B781-1C10CAF0DC28}"/>
              </a:ext>
            </a:extLst>
          </p:cNvPr>
          <p:cNvSpPr txBox="1"/>
          <p:nvPr userDrawn="1"/>
        </p:nvSpPr>
        <p:spPr>
          <a:xfrm>
            <a:off x="6386286" y="2567887"/>
            <a:ext cx="4965681" cy="3108810"/>
          </a:xfrm>
          <a:prstGeom prst="rect">
            <a:avLst/>
          </a:prstGeom>
          <a:noFill/>
        </p:spPr>
        <p:txBody>
          <a:bodyPr wrap="square" rtlCol="0" anchor="b" anchorCtr="0">
            <a:normAutofit/>
          </a:bodyPr>
          <a:lstStyle/>
          <a:p>
            <a:pPr lvl="0">
              <a:spcBef>
                <a:spcPts val="500"/>
              </a:spcBef>
            </a:pPr>
            <a:r>
              <a:rPr lang="en-GB" sz="1800"/>
              <a:t>LinkedIn	Koppert Cress</a:t>
            </a:r>
          </a:p>
          <a:p>
            <a:pPr lvl="0">
              <a:spcBef>
                <a:spcPts val="500"/>
              </a:spcBef>
            </a:pPr>
            <a:r>
              <a:rPr lang="en-GB" sz="1800"/>
              <a:t>YouTube	/</a:t>
            </a:r>
            <a:r>
              <a:rPr lang="en-GB" sz="1800" err="1"/>
              <a:t>KoppertCress</a:t>
            </a:r>
            <a:endParaRPr lang="en-GB" sz="1800"/>
          </a:p>
          <a:p>
            <a:pPr lvl="0">
              <a:spcBef>
                <a:spcPts val="500"/>
              </a:spcBef>
            </a:pPr>
            <a:r>
              <a:rPr lang="en-GB" sz="1800"/>
              <a:t>Instagram	@</a:t>
            </a:r>
            <a:r>
              <a:rPr lang="en-GB" sz="1800" err="1"/>
              <a:t>KoppertCress</a:t>
            </a:r>
            <a:endParaRPr lang="en-GB" sz="1800"/>
          </a:p>
          <a:p>
            <a:pPr lvl="0">
              <a:spcBef>
                <a:spcPts val="500"/>
              </a:spcBef>
            </a:pPr>
            <a:r>
              <a:rPr lang="en-GB" sz="1800"/>
              <a:t>Facebook	Koppert Cress</a:t>
            </a:r>
          </a:p>
          <a:p>
            <a:pPr lvl="0">
              <a:spcBef>
                <a:spcPts val="500"/>
              </a:spcBef>
            </a:pPr>
            <a:r>
              <a:rPr lang="en-GB" sz="1800"/>
              <a:t>Pinterest	/</a:t>
            </a:r>
            <a:r>
              <a:rPr lang="en-GB" sz="1800" err="1"/>
              <a:t>KoppertCress</a:t>
            </a:r>
            <a:endParaRPr lang="en-GB" sz="1800"/>
          </a:p>
          <a:p>
            <a:pPr lvl="0">
              <a:spcBef>
                <a:spcPts val="500"/>
              </a:spcBef>
            </a:pPr>
            <a:r>
              <a:rPr lang="en-GB" sz="1800"/>
              <a:t>Twitter		@</a:t>
            </a:r>
            <a:r>
              <a:rPr lang="en-GB" sz="1800" err="1"/>
              <a:t>KoppertCress</a:t>
            </a:r>
            <a:endParaRPr lang="en-GB" sz="1800"/>
          </a:p>
          <a:p>
            <a:pPr lvl="0">
              <a:spcBef>
                <a:spcPts val="500"/>
              </a:spcBef>
            </a:pPr>
            <a:r>
              <a:rPr lang="en-GB" sz="1800"/>
              <a:t>Hashtag	#</a:t>
            </a:r>
            <a:r>
              <a:rPr lang="en-GB" sz="1800" err="1"/>
              <a:t>koppertcress</a:t>
            </a:r>
            <a:endParaRPr lang="x-none" sz="1800"/>
          </a:p>
        </p:txBody>
      </p:sp>
    </p:spTree>
    <p:extLst>
      <p:ext uri="{BB962C8B-B14F-4D97-AF65-F5344CB8AC3E}">
        <p14:creationId xmlns:p14="http://schemas.microsoft.com/office/powerpoint/2010/main" val="3147301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C9D7-70A1-FF41-A191-B61728C44995}"/>
              </a:ext>
            </a:extLst>
          </p:cNvPr>
          <p:cNvSpPr>
            <a:spLocks noGrp="1"/>
          </p:cNvSpPr>
          <p:nvPr>
            <p:ph type="title"/>
          </p:nvPr>
        </p:nvSpPr>
        <p:spPr>
          <a:xfrm>
            <a:off x="831850" y="1635774"/>
            <a:ext cx="10515600" cy="2852737"/>
          </a:xfrm>
        </p:spPr>
        <p:txBody>
          <a:bodyPr anchor="b">
            <a:normAutofit/>
          </a:bodyPr>
          <a:lstStyle>
            <a:lvl1pPr>
              <a:defRPr sz="4800" b="0">
                <a:solidFill>
                  <a:schemeClr val="bg1"/>
                </a:solidFill>
              </a:defRPr>
            </a:lvl1pPr>
          </a:lstStyle>
          <a:p>
            <a:r>
              <a:rPr lang="en-GB"/>
              <a:t>Click to edit Master title style</a:t>
            </a:r>
            <a:endParaRPr lang="x-none" dirty="0"/>
          </a:p>
        </p:txBody>
      </p:sp>
      <p:sp>
        <p:nvSpPr>
          <p:cNvPr id="3" name="Text Placeholder 2">
            <a:extLst>
              <a:ext uri="{FF2B5EF4-FFF2-40B4-BE49-F238E27FC236}">
                <a16:creationId xmlns:a16="http://schemas.microsoft.com/office/drawing/2014/main" id="{673048A2-3225-AB48-B9E0-2E973AFD6CA1}"/>
              </a:ext>
            </a:extLst>
          </p:cNvPr>
          <p:cNvSpPr>
            <a:spLocks noGrp="1"/>
          </p:cNvSpPr>
          <p:nvPr>
            <p:ph type="body" idx="1"/>
          </p:nvPr>
        </p:nvSpPr>
        <p:spPr>
          <a:xfrm>
            <a:off x="831850" y="4589463"/>
            <a:ext cx="10515600" cy="1500187"/>
          </a:xfrm>
        </p:spPr>
        <p:txBody>
          <a:bodyPr/>
          <a:lstStyle>
            <a:lvl1pPr marL="0" marR="0" indent="0" algn="l" defTabSz="914400" rtl="0" eaLnBrk="1" fontAlgn="auto" latinLnBrk="0" hangingPunct="1">
              <a:lnSpc>
                <a:spcPct val="90000"/>
              </a:lnSpc>
              <a:spcBef>
                <a:spcPts val="1000"/>
              </a:spcBef>
              <a:spcAft>
                <a:spcPts val="0"/>
              </a:spcAft>
              <a:buClr>
                <a:srgbClr val="6A0D24"/>
              </a:buClr>
              <a:buSzPct val="100000"/>
              <a:buFont typeface="System Font Regular"/>
              <a:buNone/>
              <a:tabLst/>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6BDFD32-E988-4B43-B016-8BF8B051177B}"/>
              </a:ext>
            </a:extLst>
          </p:cNvPr>
          <p:cNvSpPr>
            <a:spLocks noGrp="1"/>
          </p:cNvSpPr>
          <p:nvPr>
            <p:ph type="dt" sz="half" idx="10"/>
          </p:nvPr>
        </p:nvSpPr>
        <p:spPr/>
        <p:txBody>
          <a:bodyPr/>
          <a:lstStyle>
            <a:lvl1pPr>
              <a:defRPr>
                <a:solidFill>
                  <a:schemeClr val="bg1"/>
                </a:solidFill>
              </a:defRPr>
            </a:lvl1pPr>
          </a:lstStyle>
          <a:p>
            <a:fld id="{91A6568C-D048-CA4E-B839-AEF39FD726C1}" type="datetime3">
              <a:rPr lang="en-US" smtClean="0"/>
              <a:t>14 October 2020</a:t>
            </a:fld>
            <a:endParaRPr lang="x-none"/>
          </a:p>
        </p:txBody>
      </p:sp>
      <p:sp>
        <p:nvSpPr>
          <p:cNvPr id="5" name="Footer Placeholder 4">
            <a:extLst>
              <a:ext uri="{FF2B5EF4-FFF2-40B4-BE49-F238E27FC236}">
                <a16:creationId xmlns:a16="http://schemas.microsoft.com/office/drawing/2014/main" id="{484FB79C-0422-8D4D-91A1-8EC325E93C8F}"/>
              </a:ext>
            </a:extLst>
          </p:cNvPr>
          <p:cNvSpPr>
            <a:spLocks noGrp="1"/>
          </p:cNvSpPr>
          <p:nvPr>
            <p:ph type="ftr" sz="quarter" idx="11"/>
          </p:nvPr>
        </p:nvSpPr>
        <p:spPr/>
        <p:txBody>
          <a:bodyPr/>
          <a:lstStyle>
            <a:lvl1pPr>
              <a:defRPr>
                <a:solidFill>
                  <a:schemeClr val="bg1"/>
                </a:solidFill>
              </a:defRPr>
            </a:lvl1pPr>
          </a:lstStyle>
          <a:p>
            <a:pPr algn="r"/>
            <a:r>
              <a:rPr lang="en-GB"/>
              <a:t>Koppert Cress</a:t>
            </a:r>
            <a:endParaRPr lang="x-none"/>
          </a:p>
        </p:txBody>
      </p:sp>
      <p:sp>
        <p:nvSpPr>
          <p:cNvPr id="6" name="Slide Number Placeholder 5">
            <a:extLst>
              <a:ext uri="{FF2B5EF4-FFF2-40B4-BE49-F238E27FC236}">
                <a16:creationId xmlns:a16="http://schemas.microsoft.com/office/drawing/2014/main" id="{E59ADEA5-3610-D84D-A277-312C5315E86E}"/>
              </a:ext>
            </a:extLst>
          </p:cNvPr>
          <p:cNvSpPr>
            <a:spLocks noGrp="1"/>
          </p:cNvSpPr>
          <p:nvPr>
            <p:ph type="sldNum" sz="quarter" idx="12"/>
          </p:nvPr>
        </p:nvSpPr>
        <p:spPr/>
        <p:txBody>
          <a:bodyPr/>
          <a:lstStyle>
            <a:lvl1pPr>
              <a:defRPr>
                <a:solidFill>
                  <a:schemeClr val="bg1"/>
                </a:solidFill>
              </a:defRPr>
            </a:lvl1pPr>
          </a:lstStyle>
          <a:p>
            <a:fld id="{C38BA002-2516-2F40-86ED-B9F2577A1C2F}" type="slidenum">
              <a:rPr lang="x-none" smtClean="0"/>
              <a:pPr/>
              <a:t>‹nr.›</a:t>
            </a:fld>
            <a:endParaRPr lang="x-none"/>
          </a:p>
        </p:txBody>
      </p:sp>
      <p:pic>
        <p:nvPicPr>
          <p:cNvPr id="8" name="Picture 7">
            <a:extLst>
              <a:ext uri="{FF2B5EF4-FFF2-40B4-BE49-F238E27FC236}">
                <a16:creationId xmlns:a16="http://schemas.microsoft.com/office/drawing/2014/main" id="{8D996F9B-7A85-D541-AD58-50FDDC9890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000" y="1"/>
            <a:ext cx="1656207" cy="1656207"/>
          </a:xfrm>
          <a:prstGeom prst="rect">
            <a:avLst/>
          </a:prstGeom>
        </p:spPr>
      </p:pic>
    </p:spTree>
    <p:extLst>
      <p:ext uri="{BB962C8B-B14F-4D97-AF65-F5344CB8AC3E}">
        <p14:creationId xmlns:p14="http://schemas.microsoft.com/office/powerpoint/2010/main" val="18838778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8FD8CF-2861-154A-9DF7-E1211EDA9429}"/>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B2C9D7-70A1-FF41-A191-B61728C44995}"/>
              </a:ext>
            </a:extLst>
          </p:cNvPr>
          <p:cNvSpPr>
            <a:spLocks noGrp="1"/>
          </p:cNvSpPr>
          <p:nvPr>
            <p:ph type="title"/>
          </p:nvPr>
        </p:nvSpPr>
        <p:spPr>
          <a:xfrm>
            <a:off x="831850" y="1635774"/>
            <a:ext cx="10515600" cy="2852737"/>
          </a:xfrm>
        </p:spPr>
        <p:txBody>
          <a:bodyPr anchor="b">
            <a:normAutofit/>
          </a:bodyPr>
          <a:lstStyle>
            <a:lvl1pPr>
              <a:defRPr sz="4800" b="0">
                <a:solidFill>
                  <a:srgbClr val="636462"/>
                </a:solidFill>
              </a:defRPr>
            </a:lvl1pPr>
          </a:lstStyle>
          <a:p>
            <a:r>
              <a:rPr lang="en-GB"/>
              <a:t>Click to edit Master title style</a:t>
            </a:r>
            <a:endParaRPr lang="x-none" dirty="0"/>
          </a:p>
        </p:txBody>
      </p:sp>
      <p:sp>
        <p:nvSpPr>
          <p:cNvPr id="3" name="Text Placeholder 2">
            <a:extLst>
              <a:ext uri="{FF2B5EF4-FFF2-40B4-BE49-F238E27FC236}">
                <a16:creationId xmlns:a16="http://schemas.microsoft.com/office/drawing/2014/main" id="{673048A2-3225-AB48-B9E0-2E973AFD6CA1}"/>
              </a:ext>
            </a:extLst>
          </p:cNvPr>
          <p:cNvSpPr>
            <a:spLocks noGrp="1"/>
          </p:cNvSpPr>
          <p:nvPr>
            <p:ph type="body" idx="1"/>
          </p:nvPr>
        </p:nvSpPr>
        <p:spPr>
          <a:xfrm>
            <a:off x="831850" y="4589463"/>
            <a:ext cx="10515600" cy="1500187"/>
          </a:xfrm>
        </p:spPr>
        <p:txBody>
          <a:bodyPr/>
          <a:lstStyle>
            <a:lvl1pPr marL="0" marR="0" indent="0" algn="l" defTabSz="914400" rtl="0" eaLnBrk="1" fontAlgn="auto" latinLnBrk="0" hangingPunct="1">
              <a:lnSpc>
                <a:spcPct val="90000"/>
              </a:lnSpc>
              <a:spcBef>
                <a:spcPts val="1000"/>
              </a:spcBef>
              <a:spcAft>
                <a:spcPts val="0"/>
              </a:spcAft>
              <a:buClr>
                <a:srgbClr val="6A0D24"/>
              </a:buClr>
              <a:buSzPct val="100000"/>
              <a:buFont typeface="System Font Regular"/>
              <a:buNone/>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6BDFD32-E988-4B43-B016-8BF8B051177B}"/>
              </a:ext>
            </a:extLst>
          </p:cNvPr>
          <p:cNvSpPr>
            <a:spLocks noGrp="1"/>
          </p:cNvSpPr>
          <p:nvPr>
            <p:ph type="dt" sz="half" idx="10"/>
          </p:nvPr>
        </p:nvSpPr>
        <p:spPr/>
        <p:txBody>
          <a:bodyPr/>
          <a:lstStyle/>
          <a:p>
            <a:fld id="{C38C64C2-F14F-EA4A-997A-CDAAFFDC2D93}" type="datetime3">
              <a:rPr lang="en-US" smtClean="0"/>
              <a:t>14 October 2020</a:t>
            </a:fld>
            <a:endParaRPr lang="x-none"/>
          </a:p>
        </p:txBody>
      </p:sp>
      <p:sp>
        <p:nvSpPr>
          <p:cNvPr id="5" name="Footer Placeholder 4">
            <a:extLst>
              <a:ext uri="{FF2B5EF4-FFF2-40B4-BE49-F238E27FC236}">
                <a16:creationId xmlns:a16="http://schemas.microsoft.com/office/drawing/2014/main" id="{484FB79C-0422-8D4D-91A1-8EC325E93C8F}"/>
              </a:ext>
            </a:extLst>
          </p:cNvPr>
          <p:cNvSpPr>
            <a:spLocks noGrp="1"/>
          </p:cNvSpPr>
          <p:nvPr>
            <p:ph type="ftr" sz="quarter" idx="11"/>
          </p:nvPr>
        </p:nvSpPr>
        <p:spPr/>
        <p:txBody>
          <a:bodyPr/>
          <a:lstStyle/>
          <a:p>
            <a:pPr algn="r"/>
            <a:r>
              <a:rPr lang="en-GB"/>
              <a:t>Koppert Cress</a:t>
            </a:r>
            <a:endParaRPr lang="x-none"/>
          </a:p>
        </p:txBody>
      </p:sp>
      <p:sp>
        <p:nvSpPr>
          <p:cNvPr id="6" name="Slide Number Placeholder 5">
            <a:extLst>
              <a:ext uri="{FF2B5EF4-FFF2-40B4-BE49-F238E27FC236}">
                <a16:creationId xmlns:a16="http://schemas.microsoft.com/office/drawing/2014/main" id="{E59ADEA5-3610-D84D-A277-312C5315E86E}"/>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8" name="Picture 7">
            <a:extLst>
              <a:ext uri="{FF2B5EF4-FFF2-40B4-BE49-F238E27FC236}">
                <a16:creationId xmlns:a16="http://schemas.microsoft.com/office/drawing/2014/main" id="{8D996F9B-7A85-D541-AD58-50FDDC9890A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000" y="1"/>
            <a:ext cx="1656207" cy="1656207"/>
          </a:xfrm>
          <a:prstGeom prst="rect">
            <a:avLst/>
          </a:prstGeom>
        </p:spPr>
      </p:pic>
    </p:spTree>
    <p:extLst>
      <p:ext uri="{BB962C8B-B14F-4D97-AF65-F5344CB8AC3E}">
        <p14:creationId xmlns:p14="http://schemas.microsoft.com/office/powerpoint/2010/main" val="233306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258B-625C-C54D-AA3D-2D9D1CF73E2F}"/>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67AD51BB-15E6-2C41-992E-70D2B437C6E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CAF59235-E4BE-DF4E-9706-96E081C3D81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0AE29B9C-6F79-E84A-B68F-9895BDABC878}"/>
              </a:ext>
            </a:extLst>
          </p:cNvPr>
          <p:cNvSpPr>
            <a:spLocks noGrp="1"/>
          </p:cNvSpPr>
          <p:nvPr>
            <p:ph type="dt" sz="half" idx="10"/>
          </p:nvPr>
        </p:nvSpPr>
        <p:spPr/>
        <p:txBody>
          <a:bodyPr/>
          <a:lstStyle/>
          <a:p>
            <a:fld id="{7836C466-411E-784D-ABB0-2C459A2FF758}" type="datetime3">
              <a:rPr lang="en-US" smtClean="0"/>
              <a:t>14 October 2020</a:t>
            </a:fld>
            <a:endParaRPr lang="x-none"/>
          </a:p>
        </p:txBody>
      </p:sp>
      <p:sp>
        <p:nvSpPr>
          <p:cNvPr id="6" name="Footer Placeholder 5">
            <a:extLst>
              <a:ext uri="{FF2B5EF4-FFF2-40B4-BE49-F238E27FC236}">
                <a16:creationId xmlns:a16="http://schemas.microsoft.com/office/drawing/2014/main" id="{4AE346DD-6CF0-5845-92A3-469861A6FB22}"/>
              </a:ext>
            </a:extLst>
          </p:cNvPr>
          <p:cNvSpPr>
            <a:spLocks noGrp="1"/>
          </p:cNvSpPr>
          <p:nvPr>
            <p:ph type="ftr" sz="quarter" idx="11"/>
          </p:nvPr>
        </p:nvSpPr>
        <p:spPr/>
        <p:txBody>
          <a:bodyPr/>
          <a:lstStyle/>
          <a:p>
            <a:pPr algn="r"/>
            <a:r>
              <a:rPr lang="en-GB"/>
              <a:t>Koppert Cress</a:t>
            </a:r>
            <a:endParaRPr lang="x-none"/>
          </a:p>
        </p:txBody>
      </p:sp>
      <p:sp>
        <p:nvSpPr>
          <p:cNvPr id="7" name="Slide Number Placeholder 6">
            <a:extLst>
              <a:ext uri="{FF2B5EF4-FFF2-40B4-BE49-F238E27FC236}">
                <a16:creationId xmlns:a16="http://schemas.microsoft.com/office/drawing/2014/main" id="{A350E88E-6A2C-474A-B1C6-D9529EE92E78}"/>
              </a:ext>
            </a:extLst>
          </p:cNvPr>
          <p:cNvSpPr>
            <a:spLocks noGrp="1"/>
          </p:cNvSpPr>
          <p:nvPr>
            <p:ph type="sldNum" sz="quarter" idx="12"/>
          </p:nvPr>
        </p:nvSpPr>
        <p:spPr/>
        <p:txBody>
          <a:bodyPr/>
          <a:lstStyle/>
          <a:p>
            <a:fld id="{C38BA002-2516-2F40-86ED-B9F2577A1C2F}" type="slidenum">
              <a:rPr lang="x-none" smtClean="0"/>
              <a:t>‹nr.›</a:t>
            </a:fld>
            <a:endParaRPr lang="x-none"/>
          </a:p>
        </p:txBody>
      </p:sp>
      <p:pic>
        <p:nvPicPr>
          <p:cNvPr id="10" name="Picture 9">
            <a:extLst>
              <a:ext uri="{FF2B5EF4-FFF2-40B4-BE49-F238E27FC236}">
                <a16:creationId xmlns:a16="http://schemas.microsoft.com/office/drawing/2014/main" id="{96AD3EBE-4911-B14A-9225-4C51E23C99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901" y="6065901"/>
            <a:ext cx="792099" cy="792099"/>
          </a:xfrm>
          <a:prstGeom prst="rect">
            <a:avLst/>
          </a:prstGeom>
        </p:spPr>
      </p:pic>
    </p:spTree>
    <p:extLst>
      <p:ext uri="{BB962C8B-B14F-4D97-AF65-F5344CB8AC3E}">
        <p14:creationId xmlns:p14="http://schemas.microsoft.com/office/powerpoint/2010/main" val="1075664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1.jp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1.jp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3.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5E0F95-0F73-CF40-946F-5E8EBE2F3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dirty="0"/>
          </a:p>
        </p:txBody>
      </p:sp>
      <p:sp>
        <p:nvSpPr>
          <p:cNvPr id="3" name="Text Placeholder 2">
            <a:extLst>
              <a:ext uri="{FF2B5EF4-FFF2-40B4-BE49-F238E27FC236}">
                <a16:creationId xmlns:a16="http://schemas.microsoft.com/office/drawing/2014/main" id="{E1C45422-4D6F-D448-A62A-3724D56CF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dirty="0"/>
          </a:p>
        </p:txBody>
      </p:sp>
      <p:sp>
        <p:nvSpPr>
          <p:cNvPr id="4" name="Date Placeholder 3">
            <a:extLst>
              <a:ext uri="{FF2B5EF4-FFF2-40B4-BE49-F238E27FC236}">
                <a16:creationId xmlns:a16="http://schemas.microsoft.com/office/drawing/2014/main" id="{F9CB8ECA-E99C-5047-929D-5FB4848F7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438C5-EAAC-7345-AEC7-EDE691BD4145}" type="datetime3">
              <a:rPr lang="en-US" smtClean="0"/>
              <a:t>14 October 2020</a:t>
            </a:fld>
            <a:endParaRPr lang="x-none"/>
          </a:p>
        </p:txBody>
      </p:sp>
      <p:sp>
        <p:nvSpPr>
          <p:cNvPr id="5" name="Footer Placeholder 4">
            <a:extLst>
              <a:ext uri="{FF2B5EF4-FFF2-40B4-BE49-F238E27FC236}">
                <a16:creationId xmlns:a16="http://schemas.microsoft.com/office/drawing/2014/main" id="{65CE62A7-0248-574B-885E-B46A418A5684}"/>
              </a:ext>
            </a:extLst>
          </p:cNvPr>
          <p:cNvSpPr>
            <a:spLocks noGrp="1"/>
          </p:cNvSpPr>
          <p:nvPr>
            <p:ph type="ftr" sz="quarter" idx="3"/>
          </p:nvPr>
        </p:nvSpPr>
        <p:spPr>
          <a:xfrm>
            <a:off x="4038599" y="6356350"/>
            <a:ext cx="595206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GB"/>
              <a:t>Koppert Cress</a:t>
            </a:r>
            <a:endParaRPr lang="x-none"/>
          </a:p>
        </p:txBody>
      </p:sp>
      <p:sp>
        <p:nvSpPr>
          <p:cNvPr id="6" name="Slide Number Placeholder 5">
            <a:extLst>
              <a:ext uri="{FF2B5EF4-FFF2-40B4-BE49-F238E27FC236}">
                <a16:creationId xmlns:a16="http://schemas.microsoft.com/office/drawing/2014/main" id="{0AD2415B-88D3-AA4E-A8DB-B0055C9FB785}"/>
              </a:ext>
            </a:extLst>
          </p:cNvPr>
          <p:cNvSpPr>
            <a:spLocks noGrp="1"/>
          </p:cNvSpPr>
          <p:nvPr>
            <p:ph type="sldNum" sz="quarter" idx="4"/>
          </p:nvPr>
        </p:nvSpPr>
        <p:spPr>
          <a:xfrm>
            <a:off x="10447866" y="6356350"/>
            <a:ext cx="90593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BA002-2516-2F40-86ED-B9F2577A1C2F}" type="slidenum">
              <a:rPr lang="x-none" smtClean="0"/>
              <a:t>‹nr.›</a:t>
            </a:fld>
            <a:endParaRPr lang="x-none"/>
          </a:p>
        </p:txBody>
      </p:sp>
    </p:spTree>
    <p:extLst>
      <p:ext uri="{BB962C8B-B14F-4D97-AF65-F5344CB8AC3E}">
        <p14:creationId xmlns:p14="http://schemas.microsoft.com/office/powerpoint/2010/main" val="4280586081"/>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98" r:id="rId3"/>
    <p:sldLayoutId id="2147483649" r:id="rId4"/>
    <p:sldLayoutId id="2147483690" r:id="rId5"/>
    <p:sldLayoutId id="2147483691" r:id="rId6"/>
    <p:sldLayoutId id="2147483666" r:id="rId7"/>
    <p:sldLayoutId id="2147483651" r:id="rId8"/>
    <p:sldLayoutId id="2147483652" r:id="rId9"/>
    <p:sldLayoutId id="2147483653" r:id="rId10"/>
    <p:sldLayoutId id="2147483696" r:id="rId11"/>
    <p:sldLayoutId id="2147483664" r:id="rId12"/>
    <p:sldLayoutId id="2147483665" r:id="rId13"/>
    <p:sldLayoutId id="2147483667" r:id="rId14"/>
    <p:sldLayoutId id="2147483694" r:id="rId15"/>
    <p:sldLayoutId id="2147483668" r:id="rId16"/>
    <p:sldLayoutId id="2147483695" r:id="rId17"/>
    <p:sldLayoutId id="2147483692" r:id="rId18"/>
    <p:sldLayoutId id="2147483654" r:id="rId19"/>
    <p:sldLayoutId id="2147483697" r:id="rId20"/>
    <p:sldLayoutId id="2147483655" r:id="rId21"/>
    <p:sldLayoutId id="2147483663" r:id="rId22"/>
    <p:sldLayoutId id="2147483693" r:id="rId23"/>
  </p:sldLayoutIdLst>
  <p:hf sldNum="0" hdr="0" ftr="0" dt="0"/>
  <p:txStyles>
    <p:titleStyle>
      <a:lvl1pPr algn="l" defTabSz="914400" rtl="0" eaLnBrk="1" latinLnBrk="0" hangingPunct="1">
        <a:lnSpc>
          <a:spcPct val="90000"/>
        </a:lnSpc>
        <a:spcBef>
          <a:spcPct val="0"/>
        </a:spcBef>
        <a:buNone/>
        <a:defRPr sz="3600" b="1" i="0" kern="1200">
          <a:solidFill>
            <a:srgbClr val="6A0D24"/>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5E0F95-0F73-CF40-946F-5E8EBE2F3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x-none" dirty="0"/>
          </a:p>
        </p:txBody>
      </p:sp>
      <p:sp>
        <p:nvSpPr>
          <p:cNvPr id="3" name="Text Placeholder 2">
            <a:extLst>
              <a:ext uri="{FF2B5EF4-FFF2-40B4-BE49-F238E27FC236}">
                <a16:creationId xmlns:a16="http://schemas.microsoft.com/office/drawing/2014/main" id="{E1C45422-4D6F-D448-A62A-3724D56CF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Date Placeholder 3">
            <a:extLst>
              <a:ext uri="{FF2B5EF4-FFF2-40B4-BE49-F238E27FC236}">
                <a16:creationId xmlns:a16="http://schemas.microsoft.com/office/drawing/2014/main" id="{F9CB8ECA-E99C-5047-929D-5FB4848F7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438C5-EAAC-7345-AEC7-EDE691BD4145}" type="datetime3">
              <a:rPr lang="en-US" smtClean="0"/>
              <a:t>14 October 2020</a:t>
            </a:fld>
            <a:endParaRPr lang="x-none"/>
          </a:p>
        </p:txBody>
      </p:sp>
      <p:sp>
        <p:nvSpPr>
          <p:cNvPr id="5" name="Footer Placeholder 4">
            <a:extLst>
              <a:ext uri="{FF2B5EF4-FFF2-40B4-BE49-F238E27FC236}">
                <a16:creationId xmlns:a16="http://schemas.microsoft.com/office/drawing/2014/main" id="{65CE62A7-0248-574B-885E-B46A418A5684}"/>
              </a:ext>
            </a:extLst>
          </p:cNvPr>
          <p:cNvSpPr>
            <a:spLocks noGrp="1"/>
          </p:cNvSpPr>
          <p:nvPr>
            <p:ph type="ftr" sz="quarter" idx="3"/>
          </p:nvPr>
        </p:nvSpPr>
        <p:spPr>
          <a:xfrm>
            <a:off x="4038599" y="6356350"/>
            <a:ext cx="595206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GB"/>
              <a:t>Koppert Cress</a:t>
            </a:r>
            <a:endParaRPr lang="x-none"/>
          </a:p>
        </p:txBody>
      </p:sp>
      <p:sp>
        <p:nvSpPr>
          <p:cNvPr id="6" name="Slide Number Placeholder 5">
            <a:extLst>
              <a:ext uri="{FF2B5EF4-FFF2-40B4-BE49-F238E27FC236}">
                <a16:creationId xmlns:a16="http://schemas.microsoft.com/office/drawing/2014/main" id="{0AD2415B-88D3-AA4E-A8DB-B0055C9FB785}"/>
              </a:ext>
            </a:extLst>
          </p:cNvPr>
          <p:cNvSpPr>
            <a:spLocks noGrp="1"/>
          </p:cNvSpPr>
          <p:nvPr>
            <p:ph type="sldNum" sz="quarter" idx="4"/>
          </p:nvPr>
        </p:nvSpPr>
        <p:spPr>
          <a:xfrm>
            <a:off x="10447866" y="6356350"/>
            <a:ext cx="90593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BA002-2516-2F40-86ED-B9F2577A1C2F}" type="slidenum">
              <a:rPr lang="x-none" smtClean="0"/>
              <a:t>‹nr.›</a:t>
            </a:fld>
            <a:endParaRPr lang="x-none"/>
          </a:p>
        </p:txBody>
      </p:sp>
    </p:spTree>
    <p:extLst>
      <p:ext uri="{BB962C8B-B14F-4D97-AF65-F5344CB8AC3E}">
        <p14:creationId xmlns:p14="http://schemas.microsoft.com/office/powerpoint/2010/main" val="41869202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Lst>
  <p:hf sldNum="0" hdr="0" ftr="0" dt="0"/>
  <p:txStyles>
    <p:titleStyle>
      <a:lvl1pPr algn="l" defTabSz="914400" rtl="0" eaLnBrk="1" latinLnBrk="0" hangingPunct="1">
        <a:lnSpc>
          <a:spcPct val="90000"/>
        </a:lnSpc>
        <a:spcBef>
          <a:spcPct val="0"/>
        </a:spcBef>
        <a:buNone/>
        <a:defRPr sz="3600" b="1" i="0" kern="1200">
          <a:solidFill>
            <a:srgbClr val="6A0D24"/>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5E0F95-0F73-CF40-946F-5E8EBE2F3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endParaRPr lang="nl-NL" noProof="0"/>
          </a:p>
        </p:txBody>
      </p:sp>
      <p:sp>
        <p:nvSpPr>
          <p:cNvPr id="3" name="Text Placeholder 2">
            <a:extLst>
              <a:ext uri="{FF2B5EF4-FFF2-40B4-BE49-F238E27FC236}">
                <a16:creationId xmlns:a16="http://schemas.microsoft.com/office/drawing/2014/main" id="{E1C45422-4D6F-D448-A62A-3724D56CF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4" name="Date Placeholder 3">
            <a:extLst>
              <a:ext uri="{FF2B5EF4-FFF2-40B4-BE49-F238E27FC236}">
                <a16:creationId xmlns:a16="http://schemas.microsoft.com/office/drawing/2014/main" id="{F9CB8ECA-E99C-5047-929D-5FB4848F7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438C5-EAAC-7345-AEC7-EDE691BD4145}" type="datetime3">
              <a:rPr lang="en-US" smtClean="0"/>
              <a:t>14 October 2020</a:t>
            </a:fld>
            <a:endParaRPr lang="x-none"/>
          </a:p>
        </p:txBody>
      </p:sp>
      <p:sp>
        <p:nvSpPr>
          <p:cNvPr id="5" name="Footer Placeholder 4">
            <a:extLst>
              <a:ext uri="{FF2B5EF4-FFF2-40B4-BE49-F238E27FC236}">
                <a16:creationId xmlns:a16="http://schemas.microsoft.com/office/drawing/2014/main" id="{65CE62A7-0248-574B-885E-B46A418A5684}"/>
              </a:ext>
            </a:extLst>
          </p:cNvPr>
          <p:cNvSpPr>
            <a:spLocks noGrp="1"/>
          </p:cNvSpPr>
          <p:nvPr>
            <p:ph type="ftr" sz="quarter" idx="3"/>
          </p:nvPr>
        </p:nvSpPr>
        <p:spPr>
          <a:xfrm>
            <a:off x="4038599" y="6356350"/>
            <a:ext cx="595206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GB"/>
              <a:t>Koppert Cress</a:t>
            </a:r>
            <a:endParaRPr lang="x-none"/>
          </a:p>
        </p:txBody>
      </p:sp>
      <p:sp>
        <p:nvSpPr>
          <p:cNvPr id="6" name="Slide Number Placeholder 5">
            <a:extLst>
              <a:ext uri="{FF2B5EF4-FFF2-40B4-BE49-F238E27FC236}">
                <a16:creationId xmlns:a16="http://schemas.microsoft.com/office/drawing/2014/main" id="{0AD2415B-88D3-AA4E-A8DB-B0055C9FB785}"/>
              </a:ext>
            </a:extLst>
          </p:cNvPr>
          <p:cNvSpPr>
            <a:spLocks noGrp="1"/>
          </p:cNvSpPr>
          <p:nvPr>
            <p:ph type="sldNum" sz="quarter" idx="4"/>
          </p:nvPr>
        </p:nvSpPr>
        <p:spPr>
          <a:xfrm>
            <a:off x="10447866" y="6356350"/>
            <a:ext cx="90593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BA002-2516-2F40-86ED-B9F2577A1C2F}" type="slidenum">
              <a:rPr lang="x-none" smtClean="0"/>
              <a:t>‹nr.›</a:t>
            </a:fld>
            <a:endParaRPr lang="x-none"/>
          </a:p>
        </p:txBody>
      </p:sp>
    </p:spTree>
    <p:extLst>
      <p:ext uri="{BB962C8B-B14F-4D97-AF65-F5344CB8AC3E}">
        <p14:creationId xmlns:p14="http://schemas.microsoft.com/office/powerpoint/2010/main" val="257210297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Lst>
  <p:hf sldNum="0" hdr="0" ftr="0" dt="0"/>
  <p:txStyles>
    <p:titleStyle>
      <a:lvl1pPr algn="l" defTabSz="914400" rtl="0" eaLnBrk="1" latinLnBrk="0" hangingPunct="1">
        <a:lnSpc>
          <a:spcPct val="90000"/>
        </a:lnSpc>
        <a:spcBef>
          <a:spcPct val="0"/>
        </a:spcBef>
        <a:buNone/>
        <a:defRPr sz="3600" b="1" i="0" kern="1200">
          <a:solidFill>
            <a:srgbClr val="6A0D24"/>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59.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hyperlink" Target="https://www.youtube.com/watch?v=WmVLcj-XKn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6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hyperlink" Target="https://youtu.be/GaVeqjV9mQ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8.sv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hyperlink" Target="https://www.youtube.com/watch?v=UInMq4YJ8Xs" TargetMode="External"/><Relationship Id="rId4" Type="http://schemas.openxmlformats.org/officeDocument/2006/relationships/image" Target="../media/image56.emf"/></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27.svg"/><Relationship Id="rId5" Type="http://schemas.openxmlformats.org/officeDocument/2006/relationships/diagramQuickStyle" Target="../diagrams/quickStyle1.xml"/><Relationship Id="rId10"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hyperlink" Target="https://blog.foodpairing.com/2016/05/creating-recipes-using-foodpairing/"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0.png"/><Relationship Id="rId7" Type="http://schemas.openxmlformats.org/officeDocument/2006/relationships/hyperlink" Target="https://www.koppertcress.com/en" TargetMode="External"/><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6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38200" y="3569061"/>
            <a:ext cx="10515600" cy="2387600"/>
          </a:xfrm>
        </p:spPr>
        <p:txBody>
          <a:bodyPr/>
          <a:lstStyle/>
          <a:p>
            <a:r>
              <a:rPr lang="en-GB" dirty="0"/>
              <a:t> </a:t>
            </a:r>
          </a:p>
        </p:txBody>
      </p:sp>
      <p:sp>
        <p:nvSpPr>
          <p:cNvPr id="8" name="Subtitle 7">
            <a:extLst>
              <a:ext uri="{FF2B5EF4-FFF2-40B4-BE49-F238E27FC236}">
                <a16:creationId xmlns:a16="http://schemas.microsoft.com/office/drawing/2014/main" id="{C11E9F80-D62E-FC43-8A07-B89950962EE4}"/>
              </a:ext>
            </a:extLst>
          </p:cNvPr>
          <p:cNvSpPr>
            <a:spLocks noGrp="1"/>
          </p:cNvSpPr>
          <p:nvPr>
            <p:ph type="subTitle" idx="1"/>
          </p:nvPr>
        </p:nvSpPr>
        <p:spPr>
          <a:xfrm>
            <a:off x="838200" y="6048736"/>
            <a:ext cx="10515600" cy="1655762"/>
          </a:xfrm>
        </p:spPr>
        <p:txBody>
          <a:bodyPr/>
          <a:lstStyle/>
          <a:p>
            <a:r>
              <a:rPr lang="en-GB" dirty="0"/>
              <a:t> </a:t>
            </a:r>
          </a:p>
        </p:txBody>
      </p:sp>
      <p:sp>
        <p:nvSpPr>
          <p:cNvPr id="4" name="Titel 1">
            <a:extLst>
              <a:ext uri="{FF2B5EF4-FFF2-40B4-BE49-F238E27FC236}">
                <a16:creationId xmlns:a16="http://schemas.microsoft.com/office/drawing/2014/main" id="{9F9824E6-1A00-F249-A9BF-A5D5060FB78B}"/>
              </a:ext>
            </a:extLst>
          </p:cNvPr>
          <p:cNvSpPr txBox="1">
            <a:spLocks/>
          </p:cNvSpPr>
          <p:nvPr/>
        </p:nvSpPr>
        <p:spPr>
          <a:xfrm>
            <a:off x="838200" y="3429000"/>
            <a:ext cx="105156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Architecture </a:t>
            </a:r>
            <a:r>
              <a:rPr lang="en-GB" dirty="0" err="1"/>
              <a:t>Aromatique</a:t>
            </a:r>
            <a:endParaRPr lang="en-GB" dirty="0"/>
          </a:p>
        </p:txBody>
      </p:sp>
    </p:spTree>
    <p:extLst>
      <p:ext uri="{BB962C8B-B14F-4D97-AF65-F5344CB8AC3E}">
        <p14:creationId xmlns:p14="http://schemas.microsoft.com/office/powerpoint/2010/main" val="723548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GB">
                <a:solidFill>
                  <a:schemeClr val="tx1"/>
                </a:solidFill>
              </a:rPr>
              <a:t>Seeds</a:t>
            </a:r>
          </a:p>
        </p:txBody>
      </p:sp>
    </p:spTree>
    <p:extLst>
      <p:ext uri="{BB962C8B-B14F-4D97-AF65-F5344CB8AC3E}">
        <p14:creationId xmlns:p14="http://schemas.microsoft.com/office/powerpoint/2010/main" val="129149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51DA1-6AE8-3A4E-BF31-39446CDB53C8}"/>
              </a:ext>
            </a:extLst>
          </p:cNvPr>
          <p:cNvSpPr>
            <a:spLocks noGrp="1"/>
          </p:cNvSpPr>
          <p:nvPr>
            <p:ph type="title"/>
          </p:nvPr>
        </p:nvSpPr>
        <p:spPr/>
        <p:txBody>
          <a:bodyPr/>
          <a:lstStyle/>
          <a:p>
            <a:r>
              <a:rPr lang="en-GB"/>
              <a:t>Cellulose</a:t>
            </a:r>
          </a:p>
        </p:txBody>
      </p:sp>
    </p:spTree>
    <p:extLst>
      <p:ext uri="{BB962C8B-B14F-4D97-AF65-F5344CB8AC3E}">
        <p14:creationId xmlns:p14="http://schemas.microsoft.com/office/powerpoint/2010/main" val="1705205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1E52-B9D4-7D4D-849F-0F9A75A06BC9}"/>
              </a:ext>
            </a:extLst>
          </p:cNvPr>
          <p:cNvSpPr>
            <a:spLocks noGrp="1"/>
          </p:cNvSpPr>
          <p:nvPr>
            <p:ph type="title"/>
          </p:nvPr>
        </p:nvSpPr>
        <p:spPr/>
        <p:txBody>
          <a:bodyPr/>
          <a:lstStyle/>
          <a:p>
            <a:r>
              <a:rPr lang="en-GB"/>
              <a:t>Growing process</a:t>
            </a:r>
          </a:p>
        </p:txBody>
      </p:sp>
    </p:spTree>
    <p:extLst>
      <p:ext uri="{BB962C8B-B14F-4D97-AF65-F5344CB8AC3E}">
        <p14:creationId xmlns:p14="http://schemas.microsoft.com/office/powerpoint/2010/main" val="445724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054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tafel, keuken, zitten&#10;&#10;Automatisch gegenereerde beschrijving">
            <a:extLst>
              <a:ext uri="{FF2B5EF4-FFF2-40B4-BE49-F238E27FC236}">
                <a16:creationId xmlns:a16="http://schemas.microsoft.com/office/drawing/2014/main" id="{2366951F-AA59-9E42-886B-701FB0E6E230}"/>
              </a:ext>
            </a:extLst>
          </p:cNvPr>
          <p:cNvPicPr>
            <a:picLocks noChangeAspect="1"/>
          </p:cNvPicPr>
          <p:nvPr/>
        </p:nvPicPr>
        <p:blipFill rotWithShape="1">
          <a:blip r:embed="rId3">
            <a:duotone>
              <a:schemeClr val="accent4">
                <a:shade val="45000"/>
                <a:satMod val="135000"/>
              </a:schemeClr>
              <a:prstClr val="white"/>
            </a:duotone>
          </a:blip>
          <a:srcRect l="54423" r="25092"/>
          <a:stretch/>
        </p:blipFill>
        <p:spPr>
          <a:xfrm>
            <a:off x="7303960" y="0"/>
            <a:ext cx="2497536" cy="6858000"/>
          </a:xfrm>
          <a:prstGeom prst="rect">
            <a:avLst/>
          </a:prstGeom>
          <a:effectLst>
            <a:outerShdw blurRad="50800" dist="38100" algn="l" rotWithShape="0">
              <a:prstClr val="black">
                <a:alpha val="40000"/>
              </a:prstClr>
            </a:outerShdw>
          </a:effectLst>
        </p:spPr>
      </p:pic>
      <p:pic>
        <p:nvPicPr>
          <p:cNvPr id="4" name="Afbeelding 3" descr="Afbeelding met plant, buiten, klein, zitten&#10;&#10;Automatisch gegenereerde beschrijving">
            <a:extLst>
              <a:ext uri="{FF2B5EF4-FFF2-40B4-BE49-F238E27FC236}">
                <a16:creationId xmlns:a16="http://schemas.microsoft.com/office/drawing/2014/main" id="{FE25737F-619E-A745-9A0E-3EA9196D3D1E}"/>
              </a:ext>
            </a:extLst>
          </p:cNvPr>
          <p:cNvPicPr>
            <a:picLocks noChangeAspect="1"/>
          </p:cNvPicPr>
          <p:nvPr/>
        </p:nvPicPr>
        <p:blipFill rotWithShape="1">
          <a:blip r:embed="rId4"/>
          <a:srcRect l="53973" r="25542"/>
          <a:stretch/>
        </p:blipFill>
        <p:spPr>
          <a:xfrm>
            <a:off x="4888042" y="0"/>
            <a:ext cx="2497536" cy="6858000"/>
          </a:xfrm>
          <a:prstGeom prst="rect">
            <a:avLst/>
          </a:prstGeom>
          <a:effectLst>
            <a:outerShdw blurRad="50800" dist="38100" algn="l" rotWithShape="0">
              <a:prstClr val="black">
                <a:alpha val="40000"/>
              </a:prstClr>
            </a:outerShdw>
          </a:effectLst>
        </p:spPr>
      </p:pic>
      <p:pic>
        <p:nvPicPr>
          <p:cNvPr id="5" name="Afbeelding 4" descr="Afbeelding met tafel, binnen, zitten, computer&#10;&#10;Automatisch gegenereerde beschrijving">
            <a:extLst>
              <a:ext uri="{FF2B5EF4-FFF2-40B4-BE49-F238E27FC236}">
                <a16:creationId xmlns:a16="http://schemas.microsoft.com/office/drawing/2014/main" id="{D5580014-E1DD-DD4B-AEC8-4B90DACCE01C}"/>
              </a:ext>
            </a:extLst>
          </p:cNvPr>
          <p:cNvPicPr>
            <a:picLocks noChangeAspect="1"/>
          </p:cNvPicPr>
          <p:nvPr/>
        </p:nvPicPr>
        <p:blipFill rotWithShape="1">
          <a:blip r:embed="rId5">
            <a:duotone>
              <a:schemeClr val="accent4">
                <a:shade val="45000"/>
                <a:satMod val="135000"/>
              </a:schemeClr>
              <a:prstClr val="white"/>
            </a:duotone>
          </a:blip>
          <a:srcRect l="35915" r="44478"/>
          <a:stretch/>
        </p:blipFill>
        <p:spPr>
          <a:xfrm>
            <a:off x="2497539" y="0"/>
            <a:ext cx="2390503" cy="6858000"/>
          </a:xfrm>
          <a:prstGeom prst="rect">
            <a:avLst/>
          </a:prstGeom>
          <a:effectLst>
            <a:outerShdw blurRad="50800" dist="38100" algn="l" rotWithShape="0">
              <a:prstClr val="black">
                <a:alpha val="40000"/>
              </a:prstClr>
            </a:outerShdw>
          </a:effectLst>
        </p:spPr>
      </p:pic>
      <p:sp>
        <p:nvSpPr>
          <p:cNvPr id="6" name="TextBox 1">
            <a:extLst>
              <a:ext uri="{FF2B5EF4-FFF2-40B4-BE49-F238E27FC236}">
                <a16:creationId xmlns:a16="http://schemas.microsoft.com/office/drawing/2014/main" id="{A496A788-9887-D74F-BD19-087FCFD820A3}"/>
              </a:ext>
            </a:extLst>
          </p:cNvPr>
          <p:cNvSpPr txBox="1"/>
          <p:nvPr/>
        </p:nvSpPr>
        <p:spPr>
          <a:xfrm>
            <a:off x="4960673" y="331394"/>
            <a:ext cx="2256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World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of plants</a:t>
            </a:r>
          </a:p>
        </p:txBody>
      </p:sp>
      <p:sp>
        <p:nvSpPr>
          <p:cNvPr id="7" name="TextBox 2">
            <a:extLst>
              <a:ext uri="{FF2B5EF4-FFF2-40B4-BE49-F238E27FC236}">
                <a16:creationId xmlns:a16="http://schemas.microsoft.com/office/drawing/2014/main" id="{C7DB0AF4-74C4-994B-9A54-AA086AE844D0}"/>
              </a:ext>
            </a:extLst>
          </p:cNvPr>
          <p:cNvSpPr txBox="1"/>
          <p:nvPr/>
        </p:nvSpPr>
        <p:spPr>
          <a:xfrm>
            <a:off x="2524317" y="331394"/>
            <a:ext cx="2256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The why of horticulture</a:t>
            </a:r>
          </a:p>
        </p:txBody>
      </p:sp>
      <p:sp>
        <p:nvSpPr>
          <p:cNvPr id="8" name="TextBox 4">
            <a:extLst>
              <a:ext uri="{FF2B5EF4-FFF2-40B4-BE49-F238E27FC236}">
                <a16:creationId xmlns:a16="http://schemas.microsoft.com/office/drawing/2014/main" id="{91776598-6C4A-7848-A7A1-DB03037D1315}"/>
              </a:ext>
            </a:extLst>
          </p:cNvPr>
          <p:cNvSpPr txBox="1"/>
          <p:nvPr/>
        </p:nvSpPr>
        <p:spPr>
          <a:xfrm>
            <a:off x="7411345" y="331394"/>
            <a:ext cx="225633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Hospitality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gastronomy </a:t>
            </a:r>
          </a:p>
        </p:txBody>
      </p:sp>
      <p:pic>
        <p:nvPicPr>
          <p:cNvPr id="9" name="Afbeelding 8" descr="Afbeelding met gras, kleurrijk, person, vlieger&#10;&#10;Automatisch gegenereerde beschrijving">
            <a:extLst>
              <a:ext uri="{FF2B5EF4-FFF2-40B4-BE49-F238E27FC236}">
                <a16:creationId xmlns:a16="http://schemas.microsoft.com/office/drawing/2014/main" id="{34EB0619-461B-4B44-A287-5BE87674318E}"/>
              </a:ext>
            </a:extLst>
          </p:cNvPr>
          <p:cNvPicPr>
            <a:picLocks noChangeAspect="1"/>
          </p:cNvPicPr>
          <p:nvPr/>
        </p:nvPicPr>
        <p:blipFill rotWithShape="1">
          <a:blip r:embed="rId6">
            <a:duotone>
              <a:schemeClr val="accent4">
                <a:shade val="45000"/>
                <a:satMod val="135000"/>
              </a:schemeClr>
              <a:prstClr val="white"/>
            </a:duotone>
          </a:blip>
          <a:srcRect l="56651" r="22864"/>
          <a:stretch/>
        </p:blipFill>
        <p:spPr>
          <a:xfrm>
            <a:off x="0" y="0"/>
            <a:ext cx="2497540" cy="6858000"/>
          </a:xfrm>
          <a:prstGeom prst="rect">
            <a:avLst/>
          </a:prstGeom>
          <a:effectLst>
            <a:outerShdw blurRad="50800" dist="38100" algn="l" rotWithShape="0">
              <a:prstClr val="black">
                <a:alpha val="40000"/>
              </a:prstClr>
            </a:outerShdw>
          </a:effectLst>
        </p:spPr>
      </p:pic>
      <p:sp>
        <p:nvSpPr>
          <p:cNvPr id="10" name="TextBox 5">
            <a:extLst>
              <a:ext uri="{FF2B5EF4-FFF2-40B4-BE49-F238E27FC236}">
                <a16:creationId xmlns:a16="http://schemas.microsoft.com/office/drawing/2014/main" id="{39414E33-E28A-3E4A-A812-516BB17C6C0B}"/>
              </a:ext>
            </a:extLst>
          </p:cNvPr>
          <p:cNvSpPr txBox="1"/>
          <p:nvPr/>
        </p:nvSpPr>
        <p:spPr>
          <a:xfrm>
            <a:off x="9862015" y="337530"/>
            <a:ext cx="2242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Food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health</a:t>
            </a:r>
          </a:p>
        </p:txBody>
      </p:sp>
      <p:sp>
        <p:nvSpPr>
          <p:cNvPr id="11" name="TextBox 3">
            <a:extLst>
              <a:ext uri="{FF2B5EF4-FFF2-40B4-BE49-F238E27FC236}">
                <a16:creationId xmlns:a16="http://schemas.microsoft.com/office/drawing/2014/main" id="{2A5FF673-94FD-5F4C-8E29-0106D615B729}"/>
              </a:ext>
            </a:extLst>
          </p:cNvPr>
          <p:cNvSpPr txBox="1"/>
          <p:nvPr/>
        </p:nvSpPr>
        <p:spPr>
          <a:xfrm>
            <a:off x="87961" y="331394"/>
            <a:ext cx="22563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Sustainability</a:t>
            </a:r>
          </a:p>
        </p:txBody>
      </p:sp>
      <p:pic>
        <p:nvPicPr>
          <p:cNvPr id="12" name="Afbeelding 11" descr="Afbeelding met binnen, tafel, keuken, zitten&#10;&#10;Automatisch gegenereerde beschrijving">
            <a:extLst>
              <a:ext uri="{FF2B5EF4-FFF2-40B4-BE49-F238E27FC236}">
                <a16:creationId xmlns:a16="http://schemas.microsoft.com/office/drawing/2014/main" id="{9C8666D6-3CA0-D446-BDBD-9E9073F4E598}"/>
              </a:ext>
            </a:extLst>
          </p:cNvPr>
          <p:cNvPicPr>
            <a:picLocks noChangeAspect="1"/>
          </p:cNvPicPr>
          <p:nvPr/>
        </p:nvPicPr>
        <p:blipFill rotWithShape="1">
          <a:blip r:embed="rId7">
            <a:duotone>
              <a:schemeClr val="accent4">
                <a:shade val="45000"/>
                <a:satMod val="135000"/>
              </a:schemeClr>
              <a:prstClr val="white"/>
            </a:duotone>
          </a:blip>
          <a:srcRect l="52184" r="28209"/>
          <a:stretch/>
        </p:blipFill>
        <p:spPr>
          <a:xfrm>
            <a:off x="9801496" y="0"/>
            <a:ext cx="2390503" cy="68580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245747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535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397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innen, tafel, keuken, zitten&#10;&#10;Automatisch gegenereerde beschrijving">
            <a:extLst>
              <a:ext uri="{FF2B5EF4-FFF2-40B4-BE49-F238E27FC236}">
                <a16:creationId xmlns:a16="http://schemas.microsoft.com/office/drawing/2014/main" id="{1AA9B144-935E-614A-9E4B-2DE18EB1617F}"/>
              </a:ext>
            </a:extLst>
          </p:cNvPr>
          <p:cNvPicPr>
            <a:picLocks noChangeAspect="1"/>
          </p:cNvPicPr>
          <p:nvPr/>
        </p:nvPicPr>
        <p:blipFill rotWithShape="1">
          <a:blip r:embed="rId3"/>
          <a:srcRect l="52184" r="28209"/>
          <a:stretch/>
        </p:blipFill>
        <p:spPr>
          <a:xfrm>
            <a:off x="9801496" y="0"/>
            <a:ext cx="2390503" cy="6858000"/>
          </a:xfrm>
          <a:prstGeom prst="rect">
            <a:avLst/>
          </a:prstGeom>
          <a:effectLst>
            <a:outerShdw blurRad="50800" dist="38100" algn="l" rotWithShape="0">
              <a:prstClr val="black">
                <a:alpha val="40000"/>
              </a:prstClr>
            </a:outerShdw>
          </a:effectLst>
        </p:spPr>
      </p:pic>
      <p:pic>
        <p:nvPicPr>
          <p:cNvPr id="5" name="Afbeelding 4" descr="Afbeelding met binnen, tafel, keuken, zitten&#10;&#10;Automatisch gegenereerde beschrijving">
            <a:extLst>
              <a:ext uri="{FF2B5EF4-FFF2-40B4-BE49-F238E27FC236}">
                <a16:creationId xmlns:a16="http://schemas.microsoft.com/office/drawing/2014/main" id="{9FB75A14-C75B-A34E-8804-2D6D8F119E51}"/>
              </a:ext>
            </a:extLst>
          </p:cNvPr>
          <p:cNvPicPr>
            <a:picLocks noChangeAspect="1"/>
          </p:cNvPicPr>
          <p:nvPr/>
        </p:nvPicPr>
        <p:blipFill rotWithShape="1">
          <a:blip r:embed="rId4">
            <a:duotone>
              <a:schemeClr val="accent4">
                <a:shade val="45000"/>
                <a:satMod val="135000"/>
              </a:schemeClr>
              <a:prstClr val="white"/>
            </a:duotone>
          </a:blip>
          <a:srcRect l="54423" r="25092"/>
          <a:stretch/>
        </p:blipFill>
        <p:spPr>
          <a:xfrm>
            <a:off x="7303960" y="0"/>
            <a:ext cx="2497536" cy="6858000"/>
          </a:xfrm>
          <a:prstGeom prst="rect">
            <a:avLst/>
          </a:prstGeom>
          <a:effectLst>
            <a:outerShdw blurRad="50800" dist="38100" algn="l" rotWithShape="0">
              <a:prstClr val="black">
                <a:alpha val="40000"/>
              </a:prstClr>
            </a:outerShdw>
          </a:effectLst>
        </p:spPr>
      </p:pic>
      <p:pic>
        <p:nvPicPr>
          <p:cNvPr id="6" name="Afbeelding 5" descr="Afbeelding met plant, buiten, klein, zitten&#10;&#10;Automatisch gegenereerde beschrijving">
            <a:extLst>
              <a:ext uri="{FF2B5EF4-FFF2-40B4-BE49-F238E27FC236}">
                <a16:creationId xmlns:a16="http://schemas.microsoft.com/office/drawing/2014/main" id="{E7042BB7-C471-DA44-96BE-439A5C835403}"/>
              </a:ext>
            </a:extLst>
          </p:cNvPr>
          <p:cNvPicPr>
            <a:picLocks noChangeAspect="1"/>
          </p:cNvPicPr>
          <p:nvPr/>
        </p:nvPicPr>
        <p:blipFill rotWithShape="1">
          <a:blip r:embed="rId5">
            <a:duotone>
              <a:schemeClr val="accent4">
                <a:shade val="45000"/>
                <a:satMod val="135000"/>
              </a:schemeClr>
              <a:prstClr val="white"/>
            </a:duotone>
          </a:blip>
          <a:srcRect l="53973" r="25542"/>
          <a:stretch/>
        </p:blipFill>
        <p:spPr>
          <a:xfrm>
            <a:off x="4888042" y="0"/>
            <a:ext cx="2497536" cy="6858000"/>
          </a:xfrm>
          <a:prstGeom prst="rect">
            <a:avLst/>
          </a:prstGeom>
          <a:effectLst>
            <a:outerShdw blurRad="50800" dist="38100" algn="l" rotWithShape="0">
              <a:prstClr val="black">
                <a:alpha val="40000"/>
              </a:prstClr>
            </a:outerShdw>
          </a:effectLst>
        </p:spPr>
      </p:pic>
      <p:pic>
        <p:nvPicPr>
          <p:cNvPr id="7" name="Afbeelding 6" descr="Afbeelding met tafel, binnen, zitten, computer&#10;&#10;Automatisch gegenereerde beschrijving">
            <a:extLst>
              <a:ext uri="{FF2B5EF4-FFF2-40B4-BE49-F238E27FC236}">
                <a16:creationId xmlns:a16="http://schemas.microsoft.com/office/drawing/2014/main" id="{2F734F89-3893-7144-9D08-1ECCA492537B}"/>
              </a:ext>
            </a:extLst>
          </p:cNvPr>
          <p:cNvPicPr>
            <a:picLocks noChangeAspect="1"/>
          </p:cNvPicPr>
          <p:nvPr/>
        </p:nvPicPr>
        <p:blipFill rotWithShape="1">
          <a:blip r:embed="rId6">
            <a:duotone>
              <a:schemeClr val="accent4">
                <a:shade val="45000"/>
                <a:satMod val="135000"/>
              </a:schemeClr>
              <a:prstClr val="white"/>
            </a:duotone>
          </a:blip>
          <a:srcRect l="35915" r="44478"/>
          <a:stretch/>
        </p:blipFill>
        <p:spPr>
          <a:xfrm>
            <a:off x="2497539" y="0"/>
            <a:ext cx="2390503" cy="6858000"/>
          </a:xfrm>
          <a:prstGeom prst="rect">
            <a:avLst/>
          </a:prstGeom>
          <a:effectLst>
            <a:outerShdw blurRad="50800" dist="38100" algn="l" rotWithShape="0">
              <a:prstClr val="black">
                <a:alpha val="40000"/>
              </a:prstClr>
            </a:outerShdw>
          </a:effectLst>
        </p:spPr>
      </p:pic>
      <p:sp>
        <p:nvSpPr>
          <p:cNvPr id="8" name="TextBox 1">
            <a:extLst>
              <a:ext uri="{FF2B5EF4-FFF2-40B4-BE49-F238E27FC236}">
                <a16:creationId xmlns:a16="http://schemas.microsoft.com/office/drawing/2014/main" id="{18610A68-2165-5849-996B-86EABAEAFA43}"/>
              </a:ext>
            </a:extLst>
          </p:cNvPr>
          <p:cNvSpPr txBox="1"/>
          <p:nvPr/>
        </p:nvSpPr>
        <p:spPr>
          <a:xfrm>
            <a:off x="4960673" y="331394"/>
            <a:ext cx="2256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World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of plants</a:t>
            </a:r>
          </a:p>
        </p:txBody>
      </p:sp>
      <p:sp>
        <p:nvSpPr>
          <p:cNvPr id="9" name="TextBox 2">
            <a:extLst>
              <a:ext uri="{FF2B5EF4-FFF2-40B4-BE49-F238E27FC236}">
                <a16:creationId xmlns:a16="http://schemas.microsoft.com/office/drawing/2014/main" id="{EDA80AB4-B969-8945-B143-244AFD5D4D66}"/>
              </a:ext>
            </a:extLst>
          </p:cNvPr>
          <p:cNvSpPr txBox="1"/>
          <p:nvPr/>
        </p:nvSpPr>
        <p:spPr>
          <a:xfrm>
            <a:off x="2524317" y="331394"/>
            <a:ext cx="2256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The why of horticulture</a:t>
            </a:r>
          </a:p>
        </p:txBody>
      </p:sp>
      <p:sp>
        <p:nvSpPr>
          <p:cNvPr id="10" name="TextBox 4">
            <a:extLst>
              <a:ext uri="{FF2B5EF4-FFF2-40B4-BE49-F238E27FC236}">
                <a16:creationId xmlns:a16="http://schemas.microsoft.com/office/drawing/2014/main" id="{F635FBA9-1B5D-084E-AA91-4373A403D52B}"/>
              </a:ext>
            </a:extLst>
          </p:cNvPr>
          <p:cNvSpPr txBox="1"/>
          <p:nvPr/>
        </p:nvSpPr>
        <p:spPr>
          <a:xfrm>
            <a:off x="7411345" y="331394"/>
            <a:ext cx="225633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Hospitality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gastronomy </a:t>
            </a:r>
          </a:p>
        </p:txBody>
      </p:sp>
      <p:pic>
        <p:nvPicPr>
          <p:cNvPr id="11" name="Afbeelding 10" descr="Afbeelding met gras, kleurrijk, person, vlieger&#10;&#10;Automatisch gegenereerde beschrijving">
            <a:extLst>
              <a:ext uri="{FF2B5EF4-FFF2-40B4-BE49-F238E27FC236}">
                <a16:creationId xmlns:a16="http://schemas.microsoft.com/office/drawing/2014/main" id="{707AE432-3F42-6049-98FC-76BC220E7F9B}"/>
              </a:ext>
            </a:extLst>
          </p:cNvPr>
          <p:cNvPicPr>
            <a:picLocks noChangeAspect="1"/>
          </p:cNvPicPr>
          <p:nvPr/>
        </p:nvPicPr>
        <p:blipFill rotWithShape="1">
          <a:blip r:embed="rId7">
            <a:duotone>
              <a:schemeClr val="accent4">
                <a:shade val="45000"/>
                <a:satMod val="135000"/>
              </a:schemeClr>
              <a:prstClr val="white"/>
            </a:duotone>
          </a:blip>
          <a:srcRect l="56651" r="22864"/>
          <a:stretch/>
        </p:blipFill>
        <p:spPr>
          <a:xfrm>
            <a:off x="0" y="0"/>
            <a:ext cx="2497540" cy="6858000"/>
          </a:xfrm>
          <a:prstGeom prst="rect">
            <a:avLst/>
          </a:prstGeom>
          <a:effectLst>
            <a:outerShdw blurRad="50800" dist="38100" algn="l" rotWithShape="0">
              <a:prstClr val="black">
                <a:alpha val="40000"/>
              </a:prstClr>
            </a:outerShdw>
          </a:effectLst>
        </p:spPr>
      </p:pic>
      <p:sp>
        <p:nvSpPr>
          <p:cNvPr id="12" name="TextBox 5">
            <a:extLst>
              <a:ext uri="{FF2B5EF4-FFF2-40B4-BE49-F238E27FC236}">
                <a16:creationId xmlns:a16="http://schemas.microsoft.com/office/drawing/2014/main" id="{EDE62D84-7FFF-9F42-853E-57A1CC095D17}"/>
              </a:ext>
            </a:extLst>
          </p:cNvPr>
          <p:cNvSpPr txBox="1"/>
          <p:nvPr/>
        </p:nvSpPr>
        <p:spPr>
          <a:xfrm>
            <a:off x="9862015" y="337530"/>
            <a:ext cx="2242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Food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health</a:t>
            </a:r>
          </a:p>
        </p:txBody>
      </p:sp>
      <p:sp>
        <p:nvSpPr>
          <p:cNvPr id="13" name="TextBox 3">
            <a:extLst>
              <a:ext uri="{FF2B5EF4-FFF2-40B4-BE49-F238E27FC236}">
                <a16:creationId xmlns:a16="http://schemas.microsoft.com/office/drawing/2014/main" id="{805F7AF4-6680-844F-8816-9E0199C6EAEE}"/>
              </a:ext>
            </a:extLst>
          </p:cNvPr>
          <p:cNvSpPr txBox="1"/>
          <p:nvPr/>
        </p:nvSpPr>
        <p:spPr>
          <a:xfrm>
            <a:off x="87961" y="331394"/>
            <a:ext cx="22563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Sustainability</a:t>
            </a:r>
          </a:p>
        </p:txBody>
      </p:sp>
    </p:spTree>
    <p:extLst>
      <p:ext uri="{BB962C8B-B14F-4D97-AF65-F5344CB8AC3E}">
        <p14:creationId xmlns:p14="http://schemas.microsoft.com/office/powerpoint/2010/main" val="2384713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44B76B89-C96D-C946-9177-DDBD1B7AD9F2}"/>
              </a:ext>
            </a:extLst>
          </p:cNvPr>
          <p:cNvSpPr txBox="1"/>
          <p:nvPr/>
        </p:nvSpPr>
        <p:spPr>
          <a:xfrm>
            <a:off x="5969725" y="2677886"/>
            <a:ext cx="58129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FF"/>
                </a:solidFill>
                <a:effectLst/>
                <a:uLnTx/>
                <a:uFillTx/>
                <a:latin typeface="Verdana" panose="020B0604030504040204"/>
                <a:ea typeface="+mn-ea"/>
                <a:cs typeface="+mn-cs"/>
              </a:rPr>
              <a:t>Let food </a:t>
            </a:r>
            <a:r>
              <a:rPr kumimoji="0" lang="nl-NL" sz="2800" b="0" i="0" u="none" strike="noStrike" kern="1200" cap="none" spc="0" normalizeH="0" baseline="0" noProof="0" err="1">
                <a:ln>
                  <a:noFill/>
                </a:ln>
                <a:solidFill>
                  <a:srgbClr val="FFFFFF"/>
                </a:solidFill>
                <a:effectLst/>
                <a:uLnTx/>
                <a:uFillTx/>
                <a:latin typeface="Verdana" panose="020B0604030504040204"/>
                <a:ea typeface="+mn-ea"/>
                <a:cs typeface="+mn-cs"/>
              </a:rPr>
              <a:t>be</a:t>
            </a:r>
            <a:r>
              <a:rPr kumimoji="0" lang="nl-NL" sz="2800" b="0" i="0" u="none" strike="noStrike" kern="1200" cap="none" spc="0" normalizeH="0" baseline="0" noProof="0">
                <a:ln>
                  <a:noFill/>
                </a:ln>
                <a:solidFill>
                  <a:srgbClr val="FFFFFF"/>
                </a:solidFill>
                <a:effectLst/>
                <a:uLnTx/>
                <a:uFillTx/>
                <a:latin typeface="Verdana" panose="020B0604030504040204"/>
                <a:ea typeface="+mn-ea"/>
                <a:cs typeface="+mn-cs"/>
              </a:rPr>
              <a:t> </a:t>
            </a:r>
            <a:r>
              <a:rPr kumimoji="0" lang="nl-NL" sz="2800" b="0" i="0" u="none" strike="noStrike" kern="1200" cap="none" spc="0" normalizeH="0" baseline="0" noProof="0" err="1">
                <a:ln>
                  <a:noFill/>
                </a:ln>
                <a:solidFill>
                  <a:srgbClr val="FFFFFF"/>
                </a:solidFill>
                <a:effectLst/>
                <a:uLnTx/>
                <a:uFillTx/>
                <a:latin typeface="Verdana" panose="020B0604030504040204"/>
                <a:ea typeface="+mn-ea"/>
                <a:cs typeface="+mn-cs"/>
              </a:rPr>
              <a:t>thy</a:t>
            </a:r>
            <a:r>
              <a:rPr kumimoji="0" lang="nl-NL" sz="2800" b="0" i="0" u="none" strike="noStrike" kern="1200" cap="none" spc="0" normalizeH="0" baseline="0" noProof="0">
                <a:ln>
                  <a:noFill/>
                </a:ln>
                <a:solidFill>
                  <a:srgbClr val="FFFFFF"/>
                </a:solidFill>
                <a:effectLst/>
                <a:uLnTx/>
                <a:uFillTx/>
                <a:latin typeface="Verdana" panose="020B0604030504040204"/>
                <a:ea typeface="+mn-ea"/>
                <a:cs typeface="+mn-cs"/>
              </a:rPr>
              <a:t> </a:t>
            </a:r>
            <a:r>
              <a:rPr kumimoji="0" lang="nl-NL" sz="2800" b="0" i="0" u="none" strike="noStrike" kern="1200" cap="none" spc="0" normalizeH="0" baseline="0" noProof="0" err="1">
                <a:ln>
                  <a:noFill/>
                </a:ln>
                <a:solidFill>
                  <a:srgbClr val="FFFFFF"/>
                </a:solidFill>
                <a:effectLst/>
                <a:uLnTx/>
                <a:uFillTx/>
                <a:latin typeface="Verdana" panose="020B0604030504040204"/>
                <a:ea typeface="+mn-ea"/>
                <a:cs typeface="+mn-cs"/>
              </a:rPr>
              <a:t>medicine</a:t>
            </a:r>
            <a:r>
              <a:rPr kumimoji="0" lang="nl-NL" sz="2800" b="0" i="0" u="none" strike="noStrike" kern="1200" cap="none" spc="0" normalizeH="0" baseline="0" noProof="0">
                <a:ln>
                  <a:noFill/>
                </a:ln>
                <a:solidFill>
                  <a:srgbClr val="FFFFFF"/>
                </a:solidFill>
                <a:effectLst/>
                <a:uLnTx/>
                <a:uFillTx/>
                <a:latin typeface="Verdana" panose="020B0604030504040204"/>
                <a:ea typeface="+mn-ea"/>
                <a:cs typeface="+mn-cs"/>
              </a:rPr>
              <a:t>, </a:t>
            </a:r>
            <a:br>
              <a:rPr kumimoji="0" lang="nl-NL" sz="2800" b="0" i="0" u="none" strike="noStrike" kern="1200" cap="none" spc="0" normalizeH="0" baseline="0" noProof="0">
                <a:ln>
                  <a:noFill/>
                </a:ln>
                <a:solidFill>
                  <a:srgbClr val="FFFFFF"/>
                </a:solidFill>
                <a:effectLst/>
                <a:uLnTx/>
                <a:uFillTx/>
                <a:latin typeface="Verdana" panose="020B0604030504040204"/>
                <a:ea typeface="+mn-ea"/>
                <a:cs typeface="+mn-cs"/>
              </a:rPr>
            </a:br>
            <a:r>
              <a:rPr kumimoji="0" lang="nl-NL" sz="2800" b="0" i="0" u="none" strike="noStrike" kern="1200" cap="none" spc="0" normalizeH="0" baseline="0" noProof="0" err="1">
                <a:ln>
                  <a:noFill/>
                </a:ln>
                <a:solidFill>
                  <a:srgbClr val="FFFFFF"/>
                </a:solidFill>
                <a:effectLst/>
                <a:uLnTx/>
                <a:uFillTx/>
                <a:latin typeface="Verdana" panose="020B0604030504040204"/>
                <a:ea typeface="+mn-ea"/>
                <a:cs typeface="+mn-cs"/>
              </a:rPr>
              <a:t>and</a:t>
            </a:r>
            <a:r>
              <a:rPr kumimoji="0" lang="nl-NL" sz="2800" b="0" i="0" u="none" strike="noStrike" kern="1200" cap="none" spc="0" normalizeH="0" baseline="0" noProof="0">
                <a:ln>
                  <a:noFill/>
                </a:ln>
                <a:solidFill>
                  <a:srgbClr val="FFFFFF"/>
                </a:solidFill>
                <a:effectLst/>
                <a:uLnTx/>
                <a:uFillTx/>
                <a:latin typeface="Verdana" panose="020B0604030504040204"/>
                <a:ea typeface="+mn-ea"/>
                <a:cs typeface="+mn-cs"/>
              </a:rPr>
              <a:t> </a:t>
            </a:r>
            <a:r>
              <a:rPr kumimoji="0" lang="nl-NL" sz="2800" b="0" i="0" u="none" strike="noStrike" kern="1200" cap="none" spc="0" normalizeH="0" baseline="0" noProof="0" err="1">
                <a:ln>
                  <a:noFill/>
                </a:ln>
                <a:solidFill>
                  <a:srgbClr val="FFFFFF"/>
                </a:solidFill>
                <a:effectLst/>
                <a:uLnTx/>
                <a:uFillTx/>
                <a:latin typeface="Verdana" panose="020B0604030504040204"/>
                <a:ea typeface="+mn-ea"/>
                <a:cs typeface="+mn-cs"/>
              </a:rPr>
              <a:t>thy</a:t>
            </a:r>
            <a:r>
              <a:rPr kumimoji="0" lang="nl-NL" sz="2800" b="0" i="0" u="none" strike="noStrike" kern="1200" cap="none" spc="0" normalizeH="0" baseline="0" noProof="0">
                <a:ln>
                  <a:noFill/>
                </a:ln>
                <a:solidFill>
                  <a:srgbClr val="FFFFFF"/>
                </a:solidFill>
                <a:effectLst/>
                <a:uLnTx/>
                <a:uFillTx/>
                <a:latin typeface="Verdana" panose="020B0604030504040204"/>
                <a:ea typeface="+mn-ea"/>
                <a:cs typeface="+mn-cs"/>
              </a:rPr>
              <a:t> </a:t>
            </a:r>
            <a:r>
              <a:rPr kumimoji="0" lang="nl-NL" sz="2800" b="0" i="0" u="none" strike="noStrike" kern="1200" cap="none" spc="0" normalizeH="0" baseline="0" noProof="0" err="1">
                <a:ln>
                  <a:noFill/>
                </a:ln>
                <a:solidFill>
                  <a:srgbClr val="FFFFFF"/>
                </a:solidFill>
                <a:effectLst/>
                <a:uLnTx/>
                <a:uFillTx/>
                <a:latin typeface="Verdana" panose="020B0604030504040204"/>
                <a:ea typeface="+mn-ea"/>
                <a:cs typeface="+mn-cs"/>
              </a:rPr>
              <a:t>medicine</a:t>
            </a:r>
            <a:r>
              <a:rPr kumimoji="0" lang="nl-NL" sz="2800" b="0" i="0" u="none" strike="noStrike" kern="1200" cap="none" spc="0" normalizeH="0" baseline="0" noProof="0">
                <a:ln>
                  <a:noFill/>
                </a:ln>
                <a:solidFill>
                  <a:srgbClr val="FFFFFF"/>
                </a:solidFill>
                <a:effectLst/>
                <a:uLnTx/>
                <a:uFillTx/>
                <a:latin typeface="Verdana" panose="020B0604030504040204"/>
                <a:ea typeface="+mn-ea"/>
                <a:cs typeface="+mn-cs"/>
              </a:rPr>
              <a:t> </a:t>
            </a:r>
            <a:r>
              <a:rPr kumimoji="0" lang="nl-NL" sz="2800" b="0" i="0" u="none" strike="noStrike" kern="1200" cap="none" spc="0" normalizeH="0" baseline="0" noProof="0" err="1">
                <a:ln>
                  <a:noFill/>
                </a:ln>
                <a:solidFill>
                  <a:srgbClr val="FFFFFF"/>
                </a:solidFill>
                <a:effectLst/>
                <a:uLnTx/>
                <a:uFillTx/>
                <a:latin typeface="Verdana" panose="020B0604030504040204"/>
                <a:ea typeface="+mn-ea"/>
                <a:cs typeface="+mn-cs"/>
              </a:rPr>
              <a:t>be</a:t>
            </a:r>
            <a:r>
              <a:rPr kumimoji="0" lang="nl-NL" sz="2800" b="0" i="0" u="none" strike="noStrike" kern="1200" cap="none" spc="0" normalizeH="0" baseline="0" noProof="0">
                <a:ln>
                  <a:noFill/>
                </a:ln>
                <a:solidFill>
                  <a:srgbClr val="FFFFFF"/>
                </a:solidFill>
                <a:effectLst/>
                <a:uLnTx/>
                <a:uFillTx/>
                <a:latin typeface="Verdana" panose="020B0604030504040204"/>
                <a:ea typeface="+mn-ea"/>
                <a:cs typeface="+mn-cs"/>
              </a:rPr>
              <a:t> </a:t>
            </a:r>
            <a:r>
              <a:rPr kumimoji="0" lang="nl-NL" sz="2800" b="0" i="0" u="none" strike="noStrike" kern="1200" cap="none" spc="0" normalizeH="0" baseline="0" noProof="0" err="1">
                <a:ln>
                  <a:noFill/>
                </a:ln>
                <a:solidFill>
                  <a:srgbClr val="FFFFFF"/>
                </a:solidFill>
                <a:effectLst/>
                <a:uLnTx/>
                <a:uFillTx/>
                <a:latin typeface="Verdana" panose="020B0604030504040204"/>
                <a:ea typeface="+mn-ea"/>
                <a:cs typeface="+mn-cs"/>
              </a:rPr>
              <a:t>thy</a:t>
            </a:r>
            <a:r>
              <a:rPr kumimoji="0" lang="nl-NL" sz="2800" b="0" i="0" u="none" strike="noStrike" kern="1200" cap="none" spc="0" normalizeH="0" baseline="0" noProof="0">
                <a:ln>
                  <a:noFill/>
                </a:ln>
                <a:solidFill>
                  <a:srgbClr val="FFFFFF"/>
                </a:solidFill>
                <a:effectLst/>
                <a:uLnTx/>
                <a:uFillTx/>
                <a:latin typeface="Verdana" panose="020B0604030504040204"/>
                <a:ea typeface="+mn-ea"/>
                <a:cs typeface="+mn-cs"/>
              </a:rPr>
              <a:t> food </a:t>
            </a:r>
          </a:p>
        </p:txBody>
      </p:sp>
    </p:spTree>
    <p:extLst>
      <p:ext uri="{BB962C8B-B14F-4D97-AF65-F5344CB8AC3E}">
        <p14:creationId xmlns:p14="http://schemas.microsoft.com/office/powerpoint/2010/main" val="3704998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6AA1F85E-7ECB-0E4E-948B-BC9C3D95C2AD}"/>
              </a:ext>
            </a:extLst>
          </p:cNvPr>
          <p:cNvSpPr>
            <a:spLocks noGrp="1"/>
          </p:cNvSpPr>
          <p:nvPr>
            <p:ph type="body" sz="quarter" idx="13"/>
          </p:nvPr>
        </p:nvSpPr>
        <p:spPr>
          <a:xfrm>
            <a:off x="846666" y="4597400"/>
            <a:ext cx="7733663" cy="1622423"/>
          </a:xfrm>
        </p:spPr>
        <p:txBody>
          <a:bodyPr>
            <a:normAutofit fontScale="92500" lnSpcReduction="10000"/>
          </a:bodyPr>
          <a:lstStyle/>
          <a:p>
            <a:r>
              <a:rPr lang="nl-NL" sz="3200" b="1" dirty="0" err="1"/>
              <a:t>Our</a:t>
            </a:r>
            <a:r>
              <a:rPr lang="nl-NL" sz="3200" b="1" dirty="0"/>
              <a:t> </a:t>
            </a:r>
            <a:r>
              <a:rPr lang="nl-NL" sz="3200" b="1" dirty="0" err="1"/>
              <a:t>vision</a:t>
            </a:r>
            <a:r>
              <a:rPr lang="nl-NL" sz="3200" b="1" dirty="0"/>
              <a:t> on food </a:t>
            </a:r>
            <a:r>
              <a:rPr lang="nl-NL" sz="3200" b="1" dirty="0" err="1"/>
              <a:t>and</a:t>
            </a:r>
            <a:r>
              <a:rPr lang="nl-NL" sz="3200" b="1" dirty="0"/>
              <a:t> health:</a:t>
            </a:r>
            <a:br>
              <a:rPr lang="nl-NL" sz="3200" dirty="0"/>
            </a:br>
            <a:br>
              <a:rPr lang="nl-NL" sz="3200" dirty="0"/>
            </a:br>
            <a:r>
              <a:rPr lang="nl-NL" sz="3200" i="1" dirty="0"/>
              <a:t>We </a:t>
            </a:r>
            <a:r>
              <a:rPr lang="nl-NL" sz="3200" i="1" dirty="0" err="1"/>
              <a:t>strongly</a:t>
            </a:r>
            <a:r>
              <a:rPr lang="nl-NL" sz="3200" i="1" dirty="0"/>
              <a:t> </a:t>
            </a:r>
            <a:r>
              <a:rPr lang="nl-NL" sz="3200" i="1" dirty="0" err="1"/>
              <a:t>believe</a:t>
            </a:r>
            <a:r>
              <a:rPr lang="nl-NL" sz="3200" i="1" dirty="0"/>
              <a:t> </a:t>
            </a:r>
            <a:r>
              <a:rPr lang="nl-NL" sz="3200" i="1" dirty="0" err="1"/>
              <a:t>good</a:t>
            </a:r>
            <a:r>
              <a:rPr lang="nl-NL" sz="3200" i="1" dirty="0"/>
              <a:t> food is </a:t>
            </a:r>
            <a:r>
              <a:rPr lang="nl-NL" sz="3200" i="1" dirty="0" err="1"/>
              <a:t>crucial</a:t>
            </a:r>
            <a:r>
              <a:rPr lang="nl-NL" sz="3200" i="1" dirty="0"/>
              <a:t> </a:t>
            </a:r>
            <a:r>
              <a:rPr lang="nl-NL" sz="3200" i="1" dirty="0" err="1"/>
              <a:t>for</a:t>
            </a:r>
            <a:r>
              <a:rPr lang="nl-NL" sz="3200" i="1" dirty="0"/>
              <a:t> a </a:t>
            </a:r>
            <a:r>
              <a:rPr lang="nl-NL" sz="3200" i="1" dirty="0" err="1"/>
              <a:t>healthy</a:t>
            </a:r>
            <a:r>
              <a:rPr lang="nl-NL" sz="3200" i="1" dirty="0"/>
              <a:t> </a:t>
            </a:r>
            <a:r>
              <a:rPr lang="nl-NL" sz="3200" i="1" dirty="0" err="1"/>
              <a:t>existence</a:t>
            </a:r>
            <a:r>
              <a:rPr lang="nl-NL" sz="3200" i="1" dirty="0"/>
              <a:t>.</a:t>
            </a:r>
          </a:p>
        </p:txBody>
      </p:sp>
    </p:spTree>
    <p:extLst>
      <p:ext uri="{BB962C8B-B14F-4D97-AF65-F5344CB8AC3E}">
        <p14:creationId xmlns:p14="http://schemas.microsoft.com/office/powerpoint/2010/main" val="103947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6000" r="-4000"/>
          </a:stretch>
        </a:blipFill>
        <a:effectLst/>
      </p:bgPr>
    </p:bg>
    <p:spTree>
      <p:nvGrpSpPr>
        <p:cNvPr id="1" name=""/>
        <p:cNvGrpSpPr/>
        <p:nvPr/>
      </p:nvGrpSpPr>
      <p:grpSpPr>
        <a:xfrm>
          <a:off x="0" y="0"/>
          <a:ext cx="0" cy="0"/>
          <a:chOff x="0" y="0"/>
          <a:chExt cx="0" cy="0"/>
        </a:xfrm>
      </p:grpSpPr>
      <p:pic>
        <p:nvPicPr>
          <p:cNvPr id="6" name="Graphic 5" descr="Naar rechts wijzende wijsvinger met handrug">
            <a:hlinkClick r:id="rId4"/>
            <a:extLst>
              <a:ext uri="{FF2B5EF4-FFF2-40B4-BE49-F238E27FC236}">
                <a16:creationId xmlns:a16="http://schemas.microsoft.com/office/drawing/2014/main" id="{855B1B36-31E7-204F-99E2-E93C7210C4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426912">
            <a:off x="8175547" y="4356657"/>
            <a:ext cx="1347159" cy="1347159"/>
          </a:xfrm>
          <a:prstGeom prst="rect">
            <a:avLst/>
          </a:prstGeom>
        </p:spPr>
      </p:pic>
    </p:spTree>
    <p:extLst>
      <p:ext uri="{BB962C8B-B14F-4D97-AF65-F5344CB8AC3E}">
        <p14:creationId xmlns:p14="http://schemas.microsoft.com/office/powerpoint/2010/main" val="1428729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143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622">
            <a:extLst>
              <a:ext uri="{FF2B5EF4-FFF2-40B4-BE49-F238E27FC236}">
                <a16:creationId xmlns:a16="http://schemas.microsoft.com/office/drawing/2014/main" id="{47EE65EB-387E-264D-A38B-85DF1B3E308A}"/>
              </a:ext>
            </a:extLst>
          </p:cNvPr>
          <p:cNvSpPr txBox="1">
            <a:spLocks/>
          </p:cNvSpPr>
          <p:nvPr/>
        </p:nvSpPr>
        <p:spPr>
          <a:xfrm>
            <a:off x="551655" y="1534512"/>
            <a:ext cx="11088690" cy="4257679"/>
          </a:xfrm>
          <a:prstGeom prst="rect">
            <a:avLst/>
          </a:prstGeom>
        </p:spPr>
        <p:txBody>
          <a:bodyPr lIns="0" tIns="0" rIns="0" bIns="0"/>
          <a:lstStyle>
            <a:lvl1pPr marL="422275" indent="-422275" algn="l" defTabSz="1125538" rtl="0" eaLnBrk="1" fontAlgn="base" hangingPunct="1">
              <a:spcBef>
                <a:spcPct val="20000"/>
              </a:spcBef>
              <a:spcAft>
                <a:spcPct val="0"/>
              </a:spcAft>
              <a:buChar char="•"/>
              <a:defRPr sz="3000">
                <a:solidFill>
                  <a:schemeClr val="tx1"/>
                </a:solidFill>
                <a:latin typeface="+mn-lt"/>
                <a:ea typeface="+mn-ea"/>
                <a:cs typeface="+mn-cs"/>
              </a:defRPr>
            </a:lvl1pPr>
            <a:lvl2pPr marL="914400" indent="-352425" algn="l" defTabSz="1125538" rtl="0" eaLnBrk="1" fontAlgn="base" hangingPunct="1">
              <a:spcBef>
                <a:spcPct val="20000"/>
              </a:spcBef>
              <a:spcAft>
                <a:spcPct val="0"/>
              </a:spcAft>
              <a:buChar char="–"/>
              <a:defRPr sz="2500">
                <a:solidFill>
                  <a:schemeClr val="tx1"/>
                </a:solidFill>
                <a:latin typeface="+mn-lt"/>
                <a:ea typeface="+mn-ea"/>
                <a:cs typeface="+mn-cs"/>
              </a:defRPr>
            </a:lvl2pPr>
            <a:lvl3pPr marL="1406525" indent="-280988" algn="l" defTabSz="1125538" rtl="0" eaLnBrk="1" fontAlgn="base" hangingPunct="1">
              <a:spcBef>
                <a:spcPct val="20000"/>
              </a:spcBef>
              <a:spcAft>
                <a:spcPct val="0"/>
              </a:spcAft>
              <a:buChar char="•"/>
              <a:defRPr sz="2200">
                <a:solidFill>
                  <a:schemeClr val="tx1"/>
                </a:solidFill>
                <a:latin typeface="+mn-lt"/>
                <a:ea typeface="+mn-ea"/>
                <a:cs typeface="+mn-cs"/>
              </a:defRPr>
            </a:lvl3pPr>
            <a:lvl4pPr marL="1970088" indent="-282575" algn="l" defTabSz="1125538" rtl="0" eaLnBrk="1" fontAlgn="base" hangingPunct="1">
              <a:spcBef>
                <a:spcPct val="20000"/>
              </a:spcBef>
              <a:spcAft>
                <a:spcPct val="0"/>
              </a:spcAft>
              <a:buChar char="–"/>
              <a:defRPr sz="2000">
                <a:solidFill>
                  <a:schemeClr val="tx1"/>
                </a:solidFill>
                <a:latin typeface="+mn-lt"/>
                <a:ea typeface="+mn-ea"/>
                <a:cs typeface="+mn-cs"/>
              </a:defRPr>
            </a:lvl4pPr>
            <a:lvl5pPr marL="2532063" indent="-280988" algn="l" defTabSz="1125538"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1600">
                <a:solidFill>
                  <a:schemeClr val="tx1"/>
                </a:solidFill>
                <a:latin typeface="+mn-lt"/>
                <a:ea typeface="+mn-ea"/>
                <a:cs typeface="+mn-cs"/>
              </a:defRPr>
            </a:lvl9pPr>
          </a:lstStyle>
          <a:p>
            <a:pPr marL="0" marR="0" lvl="0" indent="0" algn="ctr" defTabSz="1125538" rtl="0" eaLnBrk="1" fontAlgn="base" latinLnBrk="0" hangingPunct="1">
              <a:lnSpc>
                <a:spcPct val="100000"/>
              </a:lnSpc>
              <a:spcBef>
                <a:spcPct val="20000"/>
              </a:spcBef>
              <a:spcAft>
                <a:spcPct val="0"/>
              </a:spcAft>
              <a:buClrTx/>
              <a:buSzTx/>
              <a:buFontTx/>
              <a:buNone/>
              <a:tabLst/>
              <a:defRPr sz="2800" i="1">
                <a:latin typeface="+mn-lt"/>
                <a:ea typeface="+mn-ea"/>
                <a:cs typeface="+mn-cs"/>
                <a:sym typeface="Helvetica"/>
              </a:defRPr>
            </a:pPr>
            <a:endParaRPr kumimoji="0" lang="en-US" sz="2800" b="0" i="1" u="none" strike="noStrike" kern="0" cap="none" spc="0" normalizeH="0" baseline="0" noProof="0" dirty="0">
              <a:ln>
                <a:noFill/>
              </a:ln>
              <a:solidFill>
                <a:srgbClr val="000000"/>
              </a:solidFill>
              <a:effectLst/>
              <a:uLnTx/>
              <a:uFillTx/>
              <a:latin typeface="Verdana" panose="020B0604030504040204"/>
              <a:ea typeface="+mn-ea"/>
              <a:cs typeface="+mn-cs"/>
              <a:sym typeface="Helvetica"/>
            </a:endParaRPr>
          </a:p>
          <a:p>
            <a:pPr marL="0" marR="0" lvl="0" indent="0" algn="ctr" defTabSz="1125538" rtl="0" eaLnBrk="1" fontAlgn="base" latinLnBrk="0" hangingPunct="1">
              <a:lnSpc>
                <a:spcPct val="100000"/>
              </a:lnSpc>
              <a:spcBef>
                <a:spcPts val="900"/>
              </a:spcBef>
              <a:spcAft>
                <a:spcPct val="0"/>
              </a:spcAft>
              <a:buClrTx/>
              <a:buSzTx/>
              <a:buFontTx/>
              <a:buNone/>
              <a:tabLst/>
              <a:defRPr sz="4000" i="1">
                <a:latin typeface="+mn-lt"/>
                <a:ea typeface="+mn-ea"/>
                <a:cs typeface="+mn-cs"/>
                <a:sym typeface="Helvetica"/>
              </a:defRPr>
            </a:pPr>
            <a:r>
              <a:rPr kumimoji="0" lang="en-US" sz="4000" b="0" i="1" u="none" strike="noStrike" kern="0" cap="none" spc="0" normalizeH="0" baseline="0" noProof="0" dirty="0">
                <a:ln>
                  <a:noFill/>
                </a:ln>
                <a:solidFill>
                  <a:srgbClr val="000000"/>
                </a:solidFill>
                <a:effectLst/>
                <a:uLnTx/>
                <a:uFillTx/>
                <a:latin typeface="Verdana" panose="020B0604030504040204"/>
                <a:ea typeface="+mn-ea"/>
                <a:cs typeface="+mn-cs"/>
                <a:sym typeface="Helvetica"/>
              </a:rPr>
              <a:t>[</a:t>
            </a:r>
            <a:r>
              <a:rPr kumimoji="0" lang="en-US" sz="3600" b="1" i="1" u="none" strike="noStrike" kern="0" cap="none" spc="0" normalizeH="0" baseline="0" noProof="0" dirty="0" err="1">
                <a:ln>
                  <a:noFill/>
                </a:ln>
                <a:solidFill>
                  <a:srgbClr val="97233F"/>
                </a:solidFill>
                <a:effectLst/>
                <a:uLnTx/>
                <a:uFillTx/>
                <a:latin typeface="Verdana" panose="020B0604030504040204"/>
                <a:ea typeface="+mn-ea"/>
                <a:cs typeface="+mn-cs"/>
                <a:sym typeface="Helvetica"/>
              </a:rPr>
              <a:t>res·tau·rant</a:t>
            </a:r>
            <a:r>
              <a:rPr kumimoji="0" lang="en-US" sz="3200" b="1" i="1" u="none" strike="noStrike" kern="0" cap="none" spc="0" normalizeH="0" baseline="0" noProof="0" dirty="0">
                <a:ln>
                  <a:noFill/>
                </a:ln>
                <a:solidFill>
                  <a:srgbClr val="97233F"/>
                </a:solidFill>
                <a:effectLst/>
                <a:uLnTx/>
                <a:uFillTx/>
                <a:latin typeface="Verdana" panose="020B0604030504040204"/>
                <a:ea typeface="+mn-ea"/>
                <a:cs typeface="+mn-cs"/>
                <a:sym typeface="Helvetica"/>
              </a:rPr>
              <a:t> </a:t>
            </a:r>
            <a:r>
              <a:rPr kumimoji="0" lang="en-US" sz="2800" b="1" i="1" u="none" strike="noStrike" kern="0" cap="none" spc="0" normalizeH="0" baseline="0" noProof="0" dirty="0">
                <a:ln>
                  <a:noFill/>
                </a:ln>
                <a:solidFill>
                  <a:srgbClr val="97233F"/>
                </a:solidFill>
                <a:effectLst/>
                <a:uLnTx/>
                <a:uFillTx/>
                <a:latin typeface="Verdana" panose="020B0604030504040204"/>
                <a:ea typeface="+mn-ea"/>
                <a:cs typeface="+mn-cs"/>
                <a:sym typeface="Helvetica"/>
              </a:rPr>
              <a:t> </a:t>
            </a:r>
            <a:r>
              <a:rPr kumimoji="0" lang="en-US" sz="2800" b="0" i="1" u="none" strike="noStrike" kern="0" cap="none" spc="0" normalizeH="0" baseline="0" noProof="0" dirty="0">
                <a:ln>
                  <a:noFill/>
                </a:ln>
                <a:solidFill>
                  <a:srgbClr val="000000"/>
                </a:solidFill>
                <a:effectLst/>
                <a:uLnTx/>
                <a:uFillTx/>
                <a:latin typeface="Verdana" panose="020B0604030504040204"/>
                <a:ea typeface="+mn-ea"/>
                <a:cs typeface="+mn-cs"/>
                <a:sym typeface="Helvetica"/>
              </a:rPr>
              <a:t>(</a:t>
            </a:r>
            <a:r>
              <a:rPr kumimoji="0" lang="en-US" sz="2800" b="0" i="1" u="none" strike="noStrike" kern="0" cap="none" spc="0" normalizeH="0" baseline="0" noProof="0" dirty="0" err="1">
                <a:ln>
                  <a:noFill/>
                </a:ln>
                <a:solidFill>
                  <a:srgbClr val="000000"/>
                </a:solidFill>
                <a:effectLst/>
                <a:uLnTx/>
                <a:uFillTx/>
                <a:latin typeface="Verdana" panose="020B0604030504040204"/>
                <a:ea typeface="+mn-ea"/>
                <a:cs typeface="+mn-cs"/>
                <a:sym typeface="Helvetica"/>
              </a:rPr>
              <a:t>rst-ränt</a:t>
            </a:r>
            <a:r>
              <a:rPr kumimoji="0" lang="en-US" sz="2800" b="0" i="1" u="none" strike="noStrike" kern="0" cap="none" spc="0" normalizeH="0" baseline="0" noProof="0" dirty="0">
                <a:ln>
                  <a:noFill/>
                </a:ln>
                <a:solidFill>
                  <a:srgbClr val="000000"/>
                </a:solidFill>
                <a:effectLst/>
                <a:uLnTx/>
                <a:uFillTx/>
                <a:latin typeface="Verdana" panose="020B0604030504040204"/>
                <a:ea typeface="+mn-ea"/>
                <a:cs typeface="+mn-cs"/>
                <a:sym typeface="Helvetica"/>
              </a:rPr>
              <a:t>, -tr-</a:t>
            </a:r>
            <a:r>
              <a:rPr kumimoji="0" lang="en-US" sz="2800" b="0" i="1" u="none" strike="noStrike" kern="0" cap="none" spc="0" normalizeH="0" baseline="0" noProof="0" dirty="0" err="1">
                <a:ln>
                  <a:noFill/>
                </a:ln>
                <a:solidFill>
                  <a:srgbClr val="000000"/>
                </a:solidFill>
                <a:effectLst/>
                <a:uLnTx/>
                <a:uFillTx/>
                <a:latin typeface="Verdana" panose="020B0604030504040204"/>
                <a:ea typeface="+mn-ea"/>
                <a:cs typeface="+mn-cs"/>
                <a:sym typeface="Helvetica"/>
              </a:rPr>
              <a:t>nt</a:t>
            </a:r>
            <a:r>
              <a:rPr kumimoji="0" lang="en-US" sz="2800" b="0" i="1" u="none" strike="noStrike" kern="0" cap="none" spc="0" normalizeH="0" baseline="0" noProof="0" dirty="0">
                <a:ln>
                  <a:noFill/>
                </a:ln>
                <a:solidFill>
                  <a:srgbClr val="000000"/>
                </a:solidFill>
                <a:effectLst/>
                <a:uLnTx/>
                <a:uFillTx/>
                <a:latin typeface="Verdana" panose="020B0604030504040204"/>
                <a:ea typeface="+mn-ea"/>
                <a:cs typeface="+mn-cs"/>
                <a:sym typeface="Helvetica"/>
              </a:rPr>
              <a:t>)n. from present participle of </a:t>
            </a:r>
            <a:r>
              <a:rPr kumimoji="0" lang="en-US" sz="3600" b="0" i="1" u="none" strike="noStrike" kern="0" cap="none" spc="0" normalizeH="0" baseline="0" noProof="0" dirty="0" err="1">
                <a:ln>
                  <a:noFill/>
                </a:ln>
                <a:solidFill>
                  <a:srgbClr val="000000"/>
                </a:solidFill>
                <a:effectLst/>
                <a:uLnTx/>
                <a:uFillTx/>
                <a:latin typeface="Verdana" panose="020B0604030504040204"/>
                <a:ea typeface="+mn-ea"/>
                <a:cs typeface="+mn-cs"/>
                <a:sym typeface="Helvetica"/>
              </a:rPr>
              <a:t>restaurer</a:t>
            </a:r>
            <a:r>
              <a:rPr kumimoji="0" lang="en-US" sz="2800" b="0" i="1" u="none" strike="noStrike" kern="0" cap="none" spc="0" normalizeH="0" baseline="0" noProof="0" dirty="0">
                <a:ln>
                  <a:noFill/>
                </a:ln>
                <a:solidFill>
                  <a:srgbClr val="000000"/>
                </a:solidFill>
                <a:effectLst/>
                <a:uLnTx/>
                <a:uFillTx/>
                <a:latin typeface="Verdana" panose="020B0604030504040204"/>
                <a:ea typeface="+mn-ea"/>
                <a:cs typeface="+mn-cs"/>
                <a:sym typeface="Helvetica"/>
              </a:rPr>
              <a:t>, to restore, from Old French restorer; </a:t>
            </a:r>
          </a:p>
          <a:p>
            <a:pPr marL="0" marR="0" lvl="0" indent="0" algn="ctr" defTabSz="1125538" rtl="0" eaLnBrk="1" fontAlgn="base" latinLnBrk="0" hangingPunct="1">
              <a:lnSpc>
                <a:spcPct val="100000"/>
              </a:lnSpc>
              <a:spcBef>
                <a:spcPts val="900"/>
              </a:spcBef>
              <a:spcAft>
                <a:spcPct val="0"/>
              </a:spcAft>
              <a:buClrTx/>
              <a:buSzTx/>
              <a:buFontTx/>
              <a:buNone/>
              <a:tabLst/>
              <a:defRPr sz="2800">
                <a:latin typeface="+mn-lt"/>
                <a:ea typeface="+mn-ea"/>
                <a:cs typeface="+mn-cs"/>
                <a:sym typeface="Helvetica"/>
              </a:defRPr>
            </a:pPr>
            <a:r>
              <a:rPr kumimoji="0" lang="en-US" sz="2800" b="0" i="0" u="none" strike="noStrike" kern="0" cap="none" spc="0" normalizeH="0" baseline="0" noProof="0" dirty="0">
                <a:ln>
                  <a:noFill/>
                </a:ln>
                <a:solidFill>
                  <a:srgbClr val="000000"/>
                </a:solidFill>
                <a:effectLst/>
                <a:uLnTx/>
                <a:uFillTx/>
                <a:latin typeface="Verdana" panose="020B0604030504040204"/>
                <a:ea typeface="+mn-ea"/>
                <a:cs typeface="+mn-cs"/>
                <a:sym typeface="Helvetica"/>
              </a:rPr>
              <a:t>see </a:t>
            </a:r>
            <a:r>
              <a:rPr kumimoji="0" lang="en-US" sz="3600" b="0" i="0" u="none" strike="noStrike" kern="0" cap="none" spc="0" normalizeH="0" baseline="0" noProof="0" dirty="0">
                <a:ln>
                  <a:noFill/>
                </a:ln>
                <a:solidFill>
                  <a:srgbClr val="000000"/>
                </a:solidFill>
                <a:effectLst/>
                <a:uLnTx/>
                <a:uFillTx/>
                <a:latin typeface="Verdana" panose="020B0604030504040204"/>
                <a:ea typeface="+mn-ea"/>
                <a:cs typeface="+mn-cs"/>
                <a:sym typeface="Helvetica"/>
              </a:rPr>
              <a:t>restore</a:t>
            </a:r>
            <a:r>
              <a:rPr kumimoji="0" lang="en-US" sz="2800" b="0" i="0" u="none" strike="noStrike" kern="0" cap="none" spc="0" normalizeH="0" baseline="0" noProof="0" dirty="0">
                <a:ln>
                  <a:noFill/>
                </a:ln>
                <a:solidFill>
                  <a:srgbClr val="000000"/>
                </a:solidFill>
                <a:effectLst/>
                <a:uLnTx/>
                <a:uFillTx/>
                <a:latin typeface="Verdana" panose="020B0604030504040204"/>
                <a:ea typeface="+mn-ea"/>
                <a:cs typeface="+mn-cs"/>
                <a:sym typeface="Helvetica"/>
              </a:rPr>
              <a:t>: to bring back to or put back into a former or original state  </a:t>
            </a:r>
            <a:r>
              <a:rPr kumimoji="0" lang="en-US" sz="2800" b="0" i="1" u="none" strike="noStrike" kern="0" cap="none" spc="0" normalizeH="0" baseline="0" noProof="0" dirty="0">
                <a:ln>
                  <a:noFill/>
                </a:ln>
                <a:solidFill>
                  <a:srgbClr val="000000"/>
                </a:solidFill>
                <a:effectLst/>
                <a:uLnTx/>
                <a:uFillTx/>
                <a:latin typeface="Verdana" panose="020B0604030504040204"/>
                <a:ea typeface="+mn-ea"/>
                <a:cs typeface="+mn-cs"/>
                <a:sym typeface="Helvetica"/>
              </a:rPr>
              <a:t>(Medical Definition of restore)</a:t>
            </a:r>
            <a:r>
              <a:rPr kumimoji="0" lang="en-US" sz="4000" b="0" i="1" u="none" strike="noStrike" kern="0" cap="none" spc="0" normalizeH="0" baseline="0" noProof="0" dirty="0">
                <a:ln>
                  <a:noFill/>
                </a:ln>
                <a:solidFill>
                  <a:srgbClr val="000000"/>
                </a:solidFill>
                <a:effectLst/>
                <a:uLnTx/>
                <a:uFillTx/>
                <a:latin typeface="Verdana" panose="020B0604030504040204"/>
                <a:ea typeface="+mn-ea"/>
                <a:cs typeface="+mn-cs"/>
                <a:sym typeface="Helvetica"/>
              </a:rPr>
              <a:t>]</a:t>
            </a:r>
          </a:p>
        </p:txBody>
      </p:sp>
    </p:spTree>
    <p:extLst>
      <p:ext uri="{BB962C8B-B14F-4D97-AF65-F5344CB8AC3E}">
        <p14:creationId xmlns:p14="http://schemas.microsoft.com/office/powerpoint/2010/main" val="45741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9000" t="-80000" r="-30000" b="-9000"/>
          </a:stretch>
        </a:blip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00ED02C-37F6-4D49-A713-36D252A8BA1A}"/>
              </a:ext>
            </a:extLst>
          </p:cNvPr>
          <p:cNvSpPr/>
          <p:nvPr/>
        </p:nvSpPr>
        <p:spPr>
          <a:xfrm>
            <a:off x="8307677" y="344798"/>
            <a:ext cx="3384645"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There</a:t>
            </a:r>
            <a:r>
              <a:rPr kumimoji="0" lang="nl-NL" sz="32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is a </a:t>
            </a:r>
            <a:r>
              <a:rPr kumimoji="0" lang="nl-NL" sz="3200" b="1"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reason</a:t>
            </a:r>
            <a:r>
              <a:rPr kumimoji="0" lang="nl-NL" sz="32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 chef </a:t>
            </a:r>
            <a:r>
              <a:rPr kumimoji="0" lang="nl-NL" sz="3200" b="1"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wears</a:t>
            </a:r>
            <a:r>
              <a:rPr kumimoji="0" lang="nl-NL" sz="32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3200" b="1"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the</a:t>
            </a:r>
            <a:r>
              <a:rPr kumimoji="0" lang="nl-NL" sz="32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3200" b="1"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same</a:t>
            </a:r>
            <a:r>
              <a:rPr kumimoji="0" lang="nl-NL" sz="32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nl-NL" sz="3200" b="1"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white</a:t>
            </a:r>
            <a:r>
              <a:rPr kumimoji="0" lang="nl-NL" sz="32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jacket as a doctor</a:t>
            </a:r>
            <a:endParaRPr kumimoji="0" lang="nl-NL" sz="3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64042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505">
            <a:extLst>
              <a:ext uri="{FF2B5EF4-FFF2-40B4-BE49-F238E27FC236}">
                <a16:creationId xmlns:a16="http://schemas.microsoft.com/office/drawing/2014/main" id="{66A685D1-BB33-AA44-94F2-F9604445ABD7}"/>
              </a:ext>
            </a:extLst>
          </p:cNvPr>
          <p:cNvSpPr/>
          <p:nvPr/>
        </p:nvSpPr>
        <p:spPr>
          <a:xfrm>
            <a:off x="4498129" y="2900573"/>
            <a:ext cx="3195743" cy="135421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4100" b="1">
                <a:solidFill>
                  <a:srgbClr val="003400"/>
                </a:solidFill>
              </a:defRPr>
            </a:pPr>
            <a:r>
              <a:rPr kumimoji="0" lang="nl-NL" sz="4100" b="1" i="0" u="none" strike="noStrike" kern="1200" cap="none" spc="0" normalizeH="0" baseline="0" noProof="0">
                <a:ln>
                  <a:noFill/>
                </a:ln>
                <a:solidFill>
                  <a:srgbClr val="003400"/>
                </a:solidFill>
                <a:effectLst/>
                <a:uLnTx/>
                <a:uFillTx/>
                <a:latin typeface="Gill Sans SemiBold" panose="020B0502020104020203" pitchFamily="34" charset="-79"/>
                <a:ea typeface="+mn-ea"/>
                <a:cs typeface="Gill Sans SemiBold" panose="020B0502020104020203" pitchFamily="34" charset="-79"/>
              </a:rPr>
              <a:t>THE GREEN </a:t>
            </a:r>
          </a:p>
          <a:p>
            <a:pPr marL="0" marR="0" lvl="0" indent="0" algn="ctr" defTabSz="914400" rtl="0" eaLnBrk="1" fontAlgn="auto" latinLnBrk="0" hangingPunct="1">
              <a:lnSpc>
                <a:spcPct val="100000"/>
              </a:lnSpc>
              <a:spcBef>
                <a:spcPts val="0"/>
              </a:spcBef>
              <a:spcAft>
                <a:spcPts val="0"/>
              </a:spcAft>
              <a:buClrTx/>
              <a:buSzTx/>
              <a:buFontTx/>
              <a:buNone/>
              <a:tabLst/>
              <a:defRPr sz="4100" b="1">
                <a:solidFill>
                  <a:srgbClr val="003400"/>
                </a:solidFill>
              </a:defRPr>
            </a:pPr>
            <a:r>
              <a:rPr kumimoji="0" lang="nl-NL" sz="4100" b="1" i="0" u="none" strike="noStrike" kern="1200" cap="none" spc="0" normalizeH="0" baseline="0" noProof="0">
                <a:ln>
                  <a:noFill/>
                </a:ln>
                <a:solidFill>
                  <a:srgbClr val="003400"/>
                </a:solidFill>
                <a:effectLst/>
                <a:uLnTx/>
                <a:uFillTx/>
                <a:latin typeface="Gill Sans SemiBold" panose="020B0502020104020203" pitchFamily="34" charset="-79"/>
                <a:ea typeface="+mn-ea"/>
                <a:cs typeface="Gill Sans SemiBold" panose="020B0502020104020203" pitchFamily="34" charset="-79"/>
              </a:rPr>
              <a:t>PHARMACY</a:t>
            </a:r>
          </a:p>
        </p:txBody>
      </p:sp>
      <p:pic>
        <p:nvPicPr>
          <p:cNvPr id="4" name="Afbeelding 18">
            <a:extLst>
              <a:ext uri="{FF2B5EF4-FFF2-40B4-BE49-F238E27FC236}">
                <a16:creationId xmlns:a16="http://schemas.microsoft.com/office/drawing/2014/main" id="{52A8FBA5-5AA3-844E-A772-11B765D718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7208" y="1778818"/>
            <a:ext cx="2067482" cy="1668837"/>
          </a:xfrm>
          <a:prstGeom prst="rect">
            <a:avLst/>
          </a:prstGeom>
        </p:spPr>
      </p:pic>
      <p:pic>
        <p:nvPicPr>
          <p:cNvPr id="5" name="Afbeelding 19">
            <a:extLst>
              <a:ext uri="{FF2B5EF4-FFF2-40B4-BE49-F238E27FC236}">
                <a16:creationId xmlns:a16="http://schemas.microsoft.com/office/drawing/2014/main" id="{E0B05E47-0167-FB42-94E4-57436D395D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3896" y="3639059"/>
            <a:ext cx="2977180" cy="2977180"/>
          </a:xfrm>
          <a:prstGeom prst="rect">
            <a:avLst/>
          </a:prstGeom>
        </p:spPr>
      </p:pic>
      <p:pic>
        <p:nvPicPr>
          <p:cNvPr id="6" name="Afbeelding 21">
            <a:extLst>
              <a:ext uri="{FF2B5EF4-FFF2-40B4-BE49-F238E27FC236}">
                <a16:creationId xmlns:a16="http://schemas.microsoft.com/office/drawing/2014/main" id="{B74A4661-59D0-5640-B1D4-43CEEDA352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30545" y="3938628"/>
            <a:ext cx="3048006" cy="2746254"/>
          </a:xfrm>
          <a:prstGeom prst="rect">
            <a:avLst/>
          </a:prstGeom>
        </p:spPr>
      </p:pic>
      <p:pic>
        <p:nvPicPr>
          <p:cNvPr id="7" name="Picture 6" descr="Image result for broccoli">
            <a:extLst>
              <a:ext uri="{FF2B5EF4-FFF2-40B4-BE49-F238E27FC236}">
                <a16:creationId xmlns:a16="http://schemas.microsoft.com/office/drawing/2014/main" id="{E09EA057-265A-FE43-AC2F-AD29DF4490D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53879" y="406257"/>
            <a:ext cx="2316547" cy="21684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tomato">
            <a:extLst>
              <a:ext uri="{FF2B5EF4-FFF2-40B4-BE49-F238E27FC236}">
                <a16:creationId xmlns:a16="http://schemas.microsoft.com/office/drawing/2014/main" id="{EE685252-4B98-A141-9EEF-4C1F0C2EAEA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65035" y="2210436"/>
            <a:ext cx="1728192" cy="1728192"/>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1">
            <a:extLst>
              <a:ext uri="{FF2B5EF4-FFF2-40B4-BE49-F238E27FC236}">
                <a16:creationId xmlns:a16="http://schemas.microsoft.com/office/drawing/2014/main" id="{C4AA5F5C-92D1-E545-AFBF-5F961855A36A}"/>
              </a:ext>
            </a:extLst>
          </p:cNvPr>
          <p:cNvSpPr txBox="1"/>
          <p:nvPr/>
        </p:nvSpPr>
        <p:spPr>
          <a:xfrm>
            <a:off x="778204" y="1799865"/>
            <a:ext cx="1872208" cy="1754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Lycopeen</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Anthocyanidins</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Ellagic</a:t>
            </a:r>
            <a:r>
              <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rPr>
              <a:t> acid</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Quercetin</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Hesperidia</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p:txBody>
      </p:sp>
      <p:sp>
        <p:nvSpPr>
          <p:cNvPr id="10" name="Tekstvak 2">
            <a:extLst>
              <a:ext uri="{FF2B5EF4-FFF2-40B4-BE49-F238E27FC236}">
                <a16:creationId xmlns:a16="http://schemas.microsoft.com/office/drawing/2014/main" id="{CEC06A5B-A1AF-A141-ADF9-51D9E499CC37}"/>
              </a:ext>
            </a:extLst>
          </p:cNvPr>
          <p:cNvSpPr txBox="1"/>
          <p:nvPr/>
        </p:nvSpPr>
        <p:spPr>
          <a:xfrm>
            <a:off x="3537816" y="582554"/>
            <a:ext cx="2547400"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Lutein</a:t>
            </a:r>
            <a:r>
              <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a:t>
            </a: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Zeaxanthin</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Isoflavones</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EGCG</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Isothiocynates</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Sulphoraphane</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p:txBody>
      </p:sp>
      <p:sp>
        <p:nvSpPr>
          <p:cNvPr id="11" name="Tekstvak 3">
            <a:extLst>
              <a:ext uri="{FF2B5EF4-FFF2-40B4-BE49-F238E27FC236}">
                <a16:creationId xmlns:a16="http://schemas.microsoft.com/office/drawing/2014/main" id="{10B95650-2555-6C46-B0D4-7160DCF9999A}"/>
              </a:ext>
            </a:extLst>
          </p:cNvPr>
          <p:cNvSpPr txBox="1"/>
          <p:nvPr/>
        </p:nvSpPr>
        <p:spPr>
          <a:xfrm>
            <a:off x="586990" y="4644870"/>
            <a:ext cx="3672408"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Alpha-Carotene</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Beta-Carotene</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Beta</a:t>
            </a:r>
            <a:r>
              <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 </a:t>
            </a: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cryptoxanthin</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Lutein</a:t>
            </a:r>
            <a:r>
              <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rPr>
              <a:t>/</a:t>
            </a: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Zeaxanthin</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Hesperidin</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p:txBody>
      </p:sp>
      <p:sp>
        <p:nvSpPr>
          <p:cNvPr id="12" name="Tekstvak 4">
            <a:extLst>
              <a:ext uri="{FF2B5EF4-FFF2-40B4-BE49-F238E27FC236}">
                <a16:creationId xmlns:a16="http://schemas.microsoft.com/office/drawing/2014/main" id="{C2A2A83E-DC00-5340-9970-D104FD8AF106}"/>
              </a:ext>
            </a:extLst>
          </p:cNvPr>
          <p:cNvSpPr txBox="1"/>
          <p:nvPr/>
        </p:nvSpPr>
        <p:spPr>
          <a:xfrm>
            <a:off x="9200270" y="5014202"/>
            <a:ext cx="4391191"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Resveratrol</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Anthocyanidins</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Phenolics</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Flavonoids</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p:txBody>
      </p:sp>
      <p:sp>
        <p:nvSpPr>
          <p:cNvPr id="13" name="Tekstvak 5">
            <a:extLst>
              <a:ext uri="{FF2B5EF4-FFF2-40B4-BE49-F238E27FC236}">
                <a16:creationId xmlns:a16="http://schemas.microsoft.com/office/drawing/2014/main" id="{86CFC97A-AD95-5545-8CAD-A318F5629382}"/>
              </a:ext>
            </a:extLst>
          </p:cNvPr>
          <p:cNvSpPr txBox="1"/>
          <p:nvPr/>
        </p:nvSpPr>
        <p:spPr>
          <a:xfrm>
            <a:off x="10351472" y="1074358"/>
            <a:ext cx="3077287"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Glucosinolates</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EGCG</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Aalicin</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rPr>
              <a:t>Quercetin</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sym typeface="Helvetica"/>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b="0" i="0" u="none" strike="noStrike" kern="1200" cap="none" spc="0" normalizeH="0" baseline="0" noProof="0" err="1">
                <a:ln>
                  <a:noFill/>
                </a:ln>
                <a:solidFill>
                  <a:srgbClr val="000000"/>
                </a:solidFill>
                <a:effectLst/>
                <a:uLnTx/>
                <a:uFillTx/>
                <a:latin typeface="Gill Sans Light" panose="020B0302020104020203" pitchFamily="34" charset="-79"/>
                <a:ea typeface="+mn-ea"/>
                <a:cs typeface="Gill Sans Light" panose="020B0302020104020203" pitchFamily="34" charset="-79"/>
              </a:rPr>
              <a:t>Indoles</a:t>
            </a:r>
            <a:endParaRPr kumimoji="0" lang="nl-NL" b="0" i="0" u="none" strike="noStrike" kern="1200" cap="none" spc="0" normalizeH="0" baseline="0" noProof="0">
              <a:ln>
                <a:noFill/>
              </a:ln>
              <a:solidFill>
                <a:srgbClr val="000000"/>
              </a:solidFill>
              <a:effectLst/>
              <a:uLnTx/>
              <a:uFillTx/>
              <a:latin typeface="Gill Sans Light" panose="020B0302020104020203" pitchFamily="34" charset="-79"/>
              <a:ea typeface="+mn-ea"/>
              <a:cs typeface="Gill Sans Light" panose="020B0302020104020203" pitchFamily="34" charset="-79"/>
            </a:endParaRPr>
          </a:p>
        </p:txBody>
      </p:sp>
    </p:spTree>
    <p:extLst>
      <p:ext uri="{BB962C8B-B14F-4D97-AF65-F5344CB8AC3E}">
        <p14:creationId xmlns:p14="http://schemas.microsoft.com/office/powerpoint/2010/main" val="375035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tafel, keuken, zitten&#10;&#10;Automatisch gegenereerde beschrijving">
            <a:extLst>
              <a:ext uri="{FF2B5EF4-FFF2-40B4-BE49-F238E27FC236}">
                <a16:creationId xmlns:a16="http://schemas.microsoft.com/office/drawing/2014/main" id="{66F81517-0871-E742-A385-8F781D357011}"/>
              </a:ext>
            </a:extLst>
          </p:cNvPr>
          <p:cNvPicPr>
            <a:picLocks noChangeAspect="1"/>
          </p:cNvPicPr>
          <p:nvPr/>
        </p:nvPicPr>
        <p:blipFill rotWithShape="1">
          <a:blip r:embed="rId3">
            <a:duotone>
              <a:schemeClr val="accent4">
                <a:shade val="45000"/>
                <a:satMod val="135000"/>
              </a:schemeClr>
              <a:prstClr val="white"/>
            </a:duotone>
          </a:blip>
          <a:srcRect l="52184" r="28209"/>
          <a:stretch/>
        </p:blipFill>
        <p:spPr>
          <a:xfrm>
            <a:off x="9801496" y="0"/>
            <a:ext cx="2390503" cy="6858000"/>
          </a:xfrm>
          <a:prstGeom prst="rect">
            <a:avLst/>
          </a:prstGeom>
          <a:effectLst>
            <a:outerShdw blurRad="50800" dist="38100" algn="l" rotWithShape="0">
              <a:prstClr val="black">
                <a:alpha val="40000"/>
              </a:prstClr>
            </a:outerShdw>
          </a:effectLst>
        </p:spPr>
      </p:pic>
      <p:pic>
        <p:nvPicPr>
          <p:cNvPr id="4" name="Afbeelding 3" descr="Afbeelding met binnen, tafel, keuken, zitten&#10;&#10;Automatisch gegenereerde beschrijving">
            <a:extLst>
              <a:ext uri="{FF2B5EF4-FFF2-40B4-BE49-F238E27FC236}">
                <a16:creationId xmlns:a16="http://schemas.microsoft.com/office/drawing/2014/main" id="{94A7D479-8148-6048-8990-E4BBEB1A1B97}"/>
              </a:ext>
            </a:extLst>
          </p:cNvPr>
          <p:cNvPicPr>
            <a:picLocks noChangeAspect="1"/>
          </p:cNvPicPr>
          <p:nvPr/>
        </p:nvPicPr>
        <p:blipFill rotWithShape="1">
          <a:blip r:embed="rId4"/>
          <a:srcRect l="54423" r="25092"/>
          <a:stretch/>
        </p:blipFill>
        <p:spPr>
          <a:xfrm>
            <a:off x="7303960" y="0"/>
            <a:ext cx="2497536" cy="6858000"/>
          </a:xfrm>
          <a:prstGeom prst="rect">
            <a:avLst/>
          </a:prstGeom>
          <a:effectLst>
            <a:outerShdw blurRad="50800" dist="38100" algn="l" rotWithShape="0">
              <a:prstClr val="black">
                <a:alpha val="40000"/>
              </a:prstClr>
            </a:outerShdw>
          </a:effectLst>
        </p:spPr>
      </p:pic>
      <p:pic>
        <p:nvPicPr>
          <p:cNvPr id="5" name="Afbeelding 4" descr="Afbeelding met plant, buiten, klein, zitten&#10;&#10;Automatisch gegenereerde beschrijving">
            <a:extLst>
              <a:ext uri="{FF2B5EF4-FFF2-40B4-BE49-F238E27FC236}">
                <a16:creationId xmlns:a16="http://schemas.microsoft.com/office/drawing/2014/main" id="{EA0EED55-5463-5740-876B-7DC685D11E68}"/>
              </a:ext>
            </a:extLst>
          </p:cNvPr>
          <p:cNvPicPr>
            <a:picLocks noChangeAspect="1"/>
          </p:cNvPicPr>
          <p:nvPr/>
        </p:nvPicPr>
        <p:blipFill rotWithShape="1">
          <a:blip r:embed="rId5">
            <a:duotone>
              <a:schemeClr val="accent4">
                <a:shade val="45000"/>
                <a:satMod val="135000"/>
              </a:schemeClr>
              <a:prstClr val="white"/>
            </a:duotone>
          </a:blip>
          <a:srcRect l="53973" r="25542"/>
          <a:stretch/>
        </p:blipFill>
        <p:spPr>
          <a:xfrm>
            <a:off x="4888042" y="0"/>
            <a:ext cx="2497536" cy="6858000"/>
          </a:xfrm>
          <a:prstGeom prst="rect">
            <a:avLst/>
          </a:prstGeom>
          <a:effectLst>
            <a:outerShdw blurRad="50800" dist="38100" algn="l" rotWithShape="0">
              <a:prstClr val="black">
                <a:alpha val="40000"/>
              </a:prstClr>
            </a:outerShdw>
          </a:effectLst>
        </p:spPr>
      </p:pic>
      <p:pic>
        <p:nvPicPr>
          <p:cNvPr id="6" name="Afbeelding 5" descr="Afbeelding met tafel, binnen, zitten, computer&#10;&#10;Automatisch gegenereerde beschrijving">
            <a:extLst>
              <a:ext uri="{FF2B5EF4-FFF2-40B4-BE49-F238E27FC236}">
                <a16:creationId xmlns:a16="http://schemas.microsoft.com/office/drawing/2014/main" id="{90A9AFF9-1663-7341-AB53-7D4CB0CD3EA9}"/>
              </a:ext>
            </a:extLst>
          </p:cNvPr>
          <p:cNvPicPr>
            <a:picLocks noChangeAspect="1"/>
          </p:cNvPicPr>
          <p:nvPr/>
        </p:nvPicPr>
        <p:blipFill rotWithShape="1">
          <a:blip r:embed="rId6">
            <a:duotone>
              <a:schemeClr val="accent4">
                <a:shade val="45000"/>
                <a:satMod val="135000"/>
              </a:schemeClr>
              <a:prstClr val="white"/>
            </a:duotone>
          </a:blip>
          <a:srcRect l="35915" r="44478"/>
          <a:stretch/>
        </p:blipFill>
        <p:spPr>
          <a:xfrm>
            <a:off x="2497539" y="0"/>
            <a:ext cx="2390503" cy="6858000"/>
          </a:xfrm>
          <a:prstGeom prst="rect">
            <a:avLst/>
          </a:prstGeom>
          <a:effectLst>
            <a:outerShdw blurRad="50800" dist="38100" algn="l" rotWithShape="0">
              <a:prstClr val="black">
                <a:alpha val="40000"/>
              </a:prstClr>
            </a:outerShdw>
          </a:effectLst>
        </p:spPr>
      </p:pic>
      <p:sp>
        <p:nvSpPr>
          <p:cNvPr id="7" name="TextBox 1">
            <a:extLst>
              <a:ext uri="{FF2B5EF4-FFF2-40B4-BE49-F238E27FC236}">
                <a16:creationId xmlns:a16="http://schemas.microsoft.com/office/drawing/2014/main" id="{B03B8A68-AA03-AD4D-A7E6-EC157EFEDA4B}"/>
              </a:ext>
            </a:extLst>
          </p:cNvPr>
          <p:cNvSpPr txBox="1"/>
          <p:nvPr/>
        </p:nvSpPr>
        <p:spPr>
          <a:xfrm>
            <a:off x="4960673" y="331394"/>
            <a:ext cx="2256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World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of plants</a:t>
            </a:r>
          </a:p>
        </p:txBody>
      </p:sp>
      <p:sp>
        <p:nvSpPr>
          <p:cNvPr id="8" name="TextBox 2">
            <a:extLst>
              <a:ext uri="{FF2B5EF4-FFF2-40B4-BE49-F238E27FC236}">
                <a16:creationId xmlns:a16="http://schemas.microsoft.com/office/drawing/2014/main" id="{99E2E7E2-9520-8847-97B8-B2F085F63499}"/>
              </a:ext>
            </a:extLst>
          </p:cNvPr>
          <p:cNvSpPr txBox="1"/>
          <p:nvPr/>
        </p:nvSpPr>
        <p:spPr>
          <a:xfrm>
            <a:off x="2524317" y="331394"/>
            <a:ext cx="2256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The why of horticulture</a:t>
            </a:r>
          </a:p>
        </p:txBody>
      </p:sp>
      <p:sp>
        <p:nvSpPr>
          <p:cNvPr id="9" name="TextBox 4">
            <a:extLst>
              <a:ext uri="{FF2B5EF4-FFF2-40B4-BE49-F238E27FC236}">
                <a16:creationId xmlns:a16="http://schemas.microsoft.com/office/drawing/2014/main" id="{5A2067D4-9158-134E-9C7C-26A27E592C7E}"/>
              </a:ext>
            </a:extLst>
          </p:cNvPr>
          <p:cNvSpPr txBox="1"/>
          <p:nvPr/>
        </p:nvSpPr>
        <p:spPr>
          <a:xfrm>
            <a:off x="7411345" y="331394"/>
            <a:ext cx="225633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Hospitality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gastronomy </a:t>
            </a:r>
          </a:p>
        </p:txBody>
      </p:sp>
      <p:pic>
        <p:nvPicPr>
          <p:cNvPr id="10" name="Afbeelding 9" descr="Afbeelding met gras, kleurrijk, person, vlieger&#10;&#10;Automatisch gegenereerde beschrijving">
            <a:extLst>
              <a:ext uri="{FF2B5EF4-FFF2-40B4-BE49-F238E27FC236}">
                <a16:creationId xmlns:a16="http://schemas.microsoft.com/office/drawing/2014/main" id="{06FB8C09-0316-0E4C-BB14-BE7A1B3060AD}"/>
              </a:ext>
            </a:extLst>
          </p:cNvPr>
          <p:cNvPicPr>
            <a:picLocks noChangeAspect="1"/>
          </p:cNvPicPr>
          <p:nvPr/>
        </p:nvPicPr>
        <p:blipFill rotWithShape="1">
          <a:blip r:embed="rId7">
            <a:duotone>
              <a:schemeClr val="accent4">
                <a:shade val="45000"/>
                <a:satMod val="135000"/>
              </a:schemeClr>
              <a:prstClr val="white"/>
            </a:duotone>
          </a:blip>
          <a:srcRect l="56651" r="22864"/>
          <a:stretch/>
        </p:blipFill>
        <p:spPr>
          <a:xfrm>
            <a:off x="0" y="0"/>
            <a:ext cx="2497540" cy="6858000"/>
          </a:xfrm>
          <a:prstGeom prst="rect">
            <a:avLst/>
          </a:prstGeom>
          <a:effectLst>
            <a:outerShdw blurRad="50800" dist="38100" algn="l" rotWithShape="0">
              <a:prstClr val="black">
                <a:alpha val="40000"/>
              </a:prstClr>
            </a:outerShdw>
          </a:effectLst>
        </p:spPr>
      </p:pic>
      <p:sp>
        <p:nvSpPr>
          <p:cNvPr id="11" name="TextBox 5">
            <a:extLst>
              <a:ext uri="{FF2B5EF4-FFF2-40B4-BE49-F238E27FC236}">
                <a16:creationId xmlns:a16="http://schemas.microsoft.com/office/drawing/2014/main" id="{FAC75548-152E-894B-974B-492B57565C87}"/>
              </a:ext>
            </a:extLst>
          </p:cNvPr>
          <p:cNvSpPr txBox="1"/>
          <p:nvPr/>
        </p:nvSpPr>
        <p:spPr>
          <a:xfrm>
            <a:off x="9862015" y="337530"/>
            <a:ext cx="2242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Food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health</a:t>
            </a:r>
          </a:p>
        </p:txBody>
      </p:sp>
      <p:sp>
        <p:nvSpPr>
          <p:cNvPr id="12" name="TextBox 3">
            <a:extLst>
              <a:ext uri="{FF2B5EF4-FFF2-40B4-BE49-F238E27FC236}">
                <a16:creationId xmlns:a16="http://schemas.microsoft.com/office/drawing/2014/main" id="{BFF427DD-E358-A54A-815C-9EE8F9CAEBB5}"/>
              </a:ext>
            </a:extLst>
          </p:cNvPr>
          <p:cNvSpPr txBox="1"/>
          <p:nvPr/>
        </p:nvSpPr>
        <p:spPr>
          <a:xfrm>
            <a:off x="87961" y="331394"/>
            <a:ext cx="22563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Sustainability</a:t>
            </a:r>
          </a:p>
        </p:txBody>
      </p:sp>
    </p:spTree>
    <p:extLst>
      <p:ext uri="{BB962C8B-B14F-4D97-AF65-F5344CB8AC3E}">
        <p14:creationId xmlns:p14="http://schemas.microsoft.com/office/powerpoint/2010/main" val="3802279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7CEFCF-9950-3C48-9E5C-DA640702D157}"/>
              </a:ext>
            </a:extLst>
          </p:cNvPr>
          <p:cNvPicPr>
            <a:picLocks noChangeAspect="1"/>
          </p:cNvPicPr>
          <p:nvPr/>
        </p:nvPicPr>
        <p:blipFill>
          <a:blip r:embed="rId3"/>
          <a:stretch>
            <a:fillRect/>
          </a:stretch>
        </p:blipFill>
        <p:spPr>
          <a:xfrm>
            <a:off x="-5566379" y="-4395234"/>
            <a:ext cx="23324757" cy="16482459"/>
          </a:xfrm>
          <a:prstGeom prst="rect">
            <a:avLst/>
          </a:prstGeom>
        </p:spPr>
      </p:pic>
      <p:sp>
        <p:nvSpPr>
          <p:cNvPr id="2" name="Title 1">
            <a:extLst>
              <a:ext uri="{FF2B5EF4-FFF2-40B4-BE49-F238E27FC236}">
                <a16:creationId xmlns:a16="http://schemas.microsoft.com/office/drawing/2014/main" id="{841DCF45-5780-C747-B5B6-E4C40DBC1529}"/>
              </a:ext>
            </a:extLst>
          </p:cNvPr>
          <p:cNvSpPr>
            <a:spLocks noGrp="1"/>
          </p:cNvSpPr>
          <p:nvPr>
            <p:ph type="title"/>
          </p:nvPr>
        </p:nvSpPr>
        <p:spPr/>
        <p:txBody>
          <a:bodyPr/>
          <a:lstStyle/>
          <a:p>
            <a:pPr algn="ctr"/>
            <a:r>
              <a:rPr lang="en-GB"/>
              <a:t>Top down inspiration</a:t>
            </a:r>
            <a:endParaRPr lang="x-none"/>
          </a:p>
        </p:txBody>
      </p:sp>
    </p:spTree>
    <p:extLst>
      <p:ext uri="{BB962C8B-B14F-4D97-AF65-F5344CB8AC3E}">
        <p14:creationId xmlns:p14="http://schemas.microsoft.com/office/powerpoint/2010/main" val="1981311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218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C7B131-0BF6-694A-B5DB-2E4D11CBEF96}"/>
              </a:ext>
            </a:extLst>
          </p:cNvPr>
          <p:cNvPicPr>
            <a:picLocks noChangeAspect="1"/>
          </p:cNvPicPr>
          <p:nvPr/>
        </p:nvPicPr>
        <p:blipFill>
          <a:blip r:embed="rId3"/>
          <a:stretch>
            <a:fillRect/>
          </a:stretch>
        </p:blipFill>
        <p:spPr>
          <a:xfrm>
            <a:off x="-265874" y="-825442"/>
            <a:ext cx="12723747" cy="8991247"/>
          </a:xfrm>
          <a:prstGeom prst="rect">
            <a:avLst/>
          </a:prstGeom>
        </p:spPr>
      </p:pic>
      <p:sp>
        <p:nvSpPr>
          <p:cNvPr id="2" name="Title 1">
            <a:extLst>
              <a:ext uri="{FF2B5EF4-FFF2-40B4-BE49-F238E27FC236}">
                <a16:creationId xmlns:a16="http://schemas.microsoft.com/office/drawing/2014/main" id="{4B557BB7-580A-A244-A2FC-F3DC76677B8B}"/>
              </a:ext>
            </a:extLst>
          </p:cNvPr>
          <p:cNvSpPr>
            <a:spLocks noGrp="1"/>
          </p:cNvSpPr>
          <p:nvPr>
            <p:ph type="title"/>
          </p:nvPr>
        </p:nvSpPr>
        <p:spPr/>
        <p:txBody>
          <a:bodyPr/>
          <a:lstStyle/>
          <a:p>
            <a:pPr algn="ctr"/>
            <a:r>
              <a:rPr lang="en-GB"/>
              <a:t>Koppert Cress pull strategy</a:t>
            </a:r>
            <a:endParaRPr lang="x-none"/>
          </a:p>
        </p:txBody>
      </p:sp>
    </p:spTree>
    <p:extLst>
      <p:ext uri="{BB962C8B-B14F-4D97-AF65-F5344CB8AC3E}">
        <p14:creationId xmlns:p14="http://schemas.microsoft.com/office/powerpoint/2010/main" val="17694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Graphic 2" descr="Naar rechts wijzende wijsvinger met handrug">
            <a:hlinkClick r:id="rId4"/>
            <a:extLst>
              <a:ext uri="{FF2B5EF4-FFF2-40B4-BE49-F238E27FC236}">
                <a16:creationId xmlns:a16="http://schemas.microsoft.com/office/drawing/2014/main" id="{0D84D533-654E-F345-AD96-0A67213DE3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520565">
            <a:off x="2902089" y="4957906"/>
            <a:ext cx="1347159" cy="1347159"/>
          </a:xfrm>
          <a:prstGeom prst="rect">
            <a:avLst/>
          </a:prstGeom>
        </p:spPr>
      </p:pic>
    </p:spTree>
    <p:extLst>
      <p:ext uri="{BB962C8B-B14F-4D97-AF65-F5344CB8AC3E}">
        <p14:creationId xmlns:p14="http://schemas.microsoft.com/office/powerpoint/2010/main" val="1167503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5DC47302-F09F-694C-BE75-BC23AAEE0C9A}"/>
              </a:ext>
            </a:extLst>
          </p:cNvPr>
          <p:cNvSpPr txBox="1">
            <a:spLocks/>
          </p:cNvSpPr>
          <p:nvPr/>
        </p:nvSpPr>
        <p:spPr>
          <a:xfrm>
            <a:off x="809898" y="809172"/>
            <a:ext cx="2847703" cy="155955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6A0D24"/>
              </a:buClr>
              <a:buSzPct val="100000"/>
              <a:buFont typeface="System Font Regular"/>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883676" rtl="0" eaLnBrk="0" fontAlgn="base" latinLnBrk="0" hangingPunct="0">
              <a:lnSpc>
                <a:spcPct val="90000"/>
              </a:lnSpc>
              <a:spcBef>
                <a:spcPct val="0"/>
              </a:spcBef>
              <a:spcAft>
                <a:spcPct val="0"/>
              </a:spcAft>
              <a:buClr>
                <a:srgbClr val="6A0D24"/>
              </a:buClr>
              <a:buSzPct val="100000"/>
              <a:buFont typeface="System Font Regular"/>
              <a:buNone/>
              <a:tabLst/>
              <a:defRPr/>
            </a:pPr>
            <a:r>
              <a:rPr kumimoji="0" lang="en-US" sz="4800" b="1" i="0" u="none" strike="noStrike" kern="1200" cap="none" spc="0" normalizeH="0" baseline="0" noProof="0">
                <a:ln>
                  <a:noFill/>
                </a:ln>
                <a:solidFill>
                  <a:srgbClr val="FFFFFF"/>
                </a:solidFill>
                <a:effectLst/>
                <a:uLnTx/>
                <a:uFillTx/>
                <a:latin typeface="Open Sans"/>
                <a:ea typeface="ヒラギノ角ゴ Pro W3" charset="-128"/>
                <a:cs typeface="Verdana" panose="020B0604030504040204" pitchFamily="34" charset="0"/>
              </a:rPr>
              <a:t>100</a:t>
            </a:r>
            <a:r>
              <a:rPr kumimoji="0" lang="en-US" sz="2400" b="0" i="0" u="none" strike="noStrike" kern="1200" cap="none" spc="0" normalizeH="0" baseline="0" noProof="0">
                <a:ln>
                  <a:noFill/>
                </a:ln>
                <a:solidFill>
                  <a:srgbClr val="FFFFFF"/>
                </a:solidFill>
                <a:effectLst/>
                <a:uLnTx/>
                <a:uFillTx/>
                <a:latin typeface="Open Sans"/>
                <a:ea typeface="ヒラギノ角ゴ Pro W3" charset="-128"/>
                <a:cs typeface="Verdana" panose="020B0604030504040204" pitchFamily="34" charset="0"/>
              </a:rPr>
              <a:t> </a:t>
            </a:r>
            <a:r>
              <a:rPr kumimoji="0" lang="en-US" sz="2400" b="1" i="0" u="none" strike="noStrike" kern="1200" cap="none" spc="0" normalizeH="0" baseline="0" noProof="0">
                <a:ln>
                  <a:noFill/>
                </a:ln>
                <a:solidFill>
                  <a:srgbClr val="FFFFFF"/>
                </a:solidFill>
                <a:effectLst/>
                <a:uLnTx/>
                <a:uFillTx/>
                <a:latin typeface="Open Sans"/>
                <a:ea typeface="ヒラギノ角ゴ Pro W3" charset="-128"/>
                <a:cs typeface="Verdana" panose="020B0604030504040204" pitchFamily="34" charset="0"/>
              </a:rPr>
              <a:t>unique</a:t>
            </a:r>
            <a:r>
              <a:rPr kumimoji="0" lang="en-US" sz="2400" b="0" i="0" u="none" strike="noStrike" kern="1200" cap="none" spc="0" normalizeH="0" baseline="0" noProof="0">
                <a:ln>
                  <a:noFill/>
                </a:ln>
                <a:solidFill>
                  <a:srgbClr val="FFFFFF"/>
                </a:solidFill>
                <a:effectLst/>
                <a:uLnTx/>
                <a:uFillTx/>
                <a:latin typeface="Open Sans"/>
                <a:ea typeface="ヒラギノ角ゴ Pro W3" charset="-128"/>
                <a:cs typeface="Verdana" panose="020B0604030504040204" pitchFamily="34" charset="0"/>
              </a:rPr>
              <a:t> components by </a:t>
            </a:r>
            <a:r>
              <a:rPr kumimoji="0" lang="en-US" sz="2400" b="0" i="0" u="none" strike="noStrike" kern="1200" cap="none" spc="0" normalizeH="0" baseline="0" noProof="0" err="1">
                <a:ln>
                  <a:noFill/>
                </a:ln>
                <a:solidFill>
                  <a:srgbClr val="FFFFFF"/>
                </a:solidFill>
                <a:effectLst/>
                <a:uLnTx/>
                <a:uFillTx/>
                <a:latin typeface="Open Sans"/>
                <a:ea typeface="ヒラギノ角ゴ Pro W3" charset="-128"/>
                <a:cs typeface="Verdana" panose="020B0604030504040204" pitchFamily="34" charset="0"/>
              </a:rPr>
              <a:t>Librije’s</a:t>
            </a:r>
            <a:r>
              <a:rPr kumimoji="0" lang="en-US" sz="2400" b="0" i="0" u="none" strike="noStrike" kern="1200" cap="none" spc="0" normalizeH="0" baseline="0" noProof="0">
                <a:ln>
                  <a:noFill/>
                </a:ln>
                <a:solidFill>
                  <a:srgbClr val="FFFFFF"/>
                </a:solidFill>
                <a:effectLst/>
                <a:uLnTx/>
                <a:uFillTx/>
                <a:latin typeface="Open Sans"/>
                <a:ea typeface="ヒラギノ角ゴ Pro W3" charset="-128"/>
                <a:cs typeface="Verdana" panose="020B0604030504040204" pitchFamily="34" charset="0"/>
              </a:rPr>
              <a:t> Atelier on</a:t>
            </a:r>
            <a:endParaRPr kumimoji="0" lang="en-US" sz="2400" b="0" i="0" u="none" strike="noStrike" kern="1200" cap="none" spc="0" normalizeH="0" baseline="0" noProof="0">
              <a:ln>
                <a:noFill/>
              </a:ln>
              <a:solidFill>
                <a:srgbClr val="FFFFFF"/>
              </a:solidFill>
              <a:effectLst/>
              <a:uLnTx/>
              <a:uFillTx/>
              <a:latin typeface="Arial" charset="0"/>
              <a:ea typeface="ヒラギノ角ゴ Pro W3" charset="-128"/>
              <a:cs typeface="Verdana" panose="020B0604030504040204" pitchFamily="34" charset="0"/>
            </a:endParaRPr>
          </a:p>
        </p:txBody>
      </p:sp>
      <p:pic>
        <p:nvPicPr>
          <p:cNvPr id="7" name="Picture 6">
            <a:extLst>
              <a:ext uri="{FF2B5EF4-FFF2-40B4-BE49-F238E27FC236}">
                <a16:creationId xmlns:a16="http://schemas.microsoft.com/office/drawing/2014/main" id="{C39B60F6-E845-AB4B-A6D5-729E79554173}"/>
              </a:ext>
            </a:extLst>
          </p:cNvPr>
          <p:cNvPicPr>
            <a:picLocks noChangeAspect="1"/>
          </p:cNvPicPr>
          <p:nvPr/>
        </p:nvPicPr>
        <p:blipFill>
          <a:blip r:embed="rId4"/>
          <a:stretch>
            <a:fillRect/>
          </a:stretch>
        </p:blipFill>
        <p:spPr>
          <a:xfrm>
            <a:off x="937624" y="2272180"/>
            <a:ext cx="2474670" cy="247467"/>
          </a:xfrm>
          <a:prstGeom prst="rect">
            <a:avLst/>
          </a:prstGeom>
        </p:spPr>
      </p:pic>
      <p:sp>
        <p:nvSpPr>
          <p:cNvPr id="5" name="Text Placeholder 1">
            <a:extLst>
              <a:ext uri="{FF2B5EF4-FFF2-40B4-BE49-F238E27FC236}">
                <a16:creationId xmlns:a16="http://schemas.microsoft.com/office/drawing/2014/main" id="{39274DE6-F98C-AE4E-AC3A-671F50DE4E9A}"/>
              </a:ext>
            </a:extLst>
          </p:cNvPr>
          <p:cNvSpPr txBox="1">
            <a:spLocks/>
          </p:cNvSpPr>
          <p:nvPr/>
        </p:nvSpPr>
        <p:spPr>
          <a:xfrm>
            <a:off x="7567749" y="809172"/>
            <a:ext cx="4023360" cy="34231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6A0D24"/>
              </a:buClr>
              <a:buSzPct val="100000"/>
              <a:buFont typeface="System Font Regular"/>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6A0D24"/>
              </a:buClr>
              <a:buSzPct val="100000"/>
              <a:buFont typeface="System Font Regula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83676" eaLnBrk="0" fontAlgn="base" hangingPunct="0">
              <a:spcBef>
                <a:spcPct val="0"/>
              </a:spcBef>
              <a:spcAft>
                <a:spcPct val="0"/>
              </a:spcAft>
            </a:pPr>
            <a:r>
              <a:rPr lang="en-US" sz="2400">
                <a:solidFill>
                  <a:schemeClr val="bg1"/>
                </a:solidFill>
                <a:latin typeface="Open Sans"/>
                <a:ea typeface="ヒラギノ角ゴ Pro W3" charset="-128"/>
              </a:rPr>
              <a:t>“I am delighted to make this contribution towards Gastronomixs ambitions to create a global platform, as sharing and conserving knowledge is vital to our profession.” </a:t>
            </a:r>
          </a:p>
          <a:p>
            <a:pPr defTabSz="883676" eaLnBrk="0" fontAlgn="base" hangingPunct="0">
              <a:spcBef>
                <a:spcPct val="0"/>
              </a:spcBef>
              <a:spcAft>
                <a:spcPct val="0"/>
              </a:spcAft>
            </a:pPr>
            <a:endParaRPr lang="en-US" sz="2400">
              <a:solidFill>
                <a:schemeClr val="bg1"/>
              </a:solidFill>
              <a:latin typeface="Open Sans"/>
              <a:ea typeface="ヒラギノ角ゴ Pro W3" charset="-128"/>
            </a:endParaRPr>
          </a:p>
          <a:p>
            <a:pPr defTabSz="883676" eaLnBrk="0" fontAlgn="base" hangingPunct="0">
              <a:spcBef>
                <a:spcPct val="0"/>
              </a:spcBef>
              <a:spcAft>
                <a:spcPct val="0"/>
              </a:spcAft>
            </a:pPr>
            <a:r>
              <a:rPr lang="en-US" sz="2400" i="1">
                <a:solidFill>
                  <a:schemeClr val="bg1"/>
                </a:solidFill>
                <a:latin typeface="Open Sans"/>
                <a:ea typeface="ヒラギノ角ゴ Pro W3" charset="-128"/>
              </a:rPr>
              <a:t>Jonnie Boer</a:t>
            </a:r>
            <a:endParaRPr lang="en-US" sz="2400" i="1">
              <a:solidFill>
                <a:schemeClr val="bg1"/>
              </a:solidFill>
              <a:latin typeface="Arial" charset="0"/>
              <a:ea typeface="ヒラギノ角ゴ Pro W3" charset="-128"/>
            </a:endParaRPr>
          </a:p>
        </p:txBody>
      </p:sp>
      <p:pic>
        <p:nvPicPr>
          <p:cNvPr id="8" name="Graphic 7" descr="Naar rechts wijzende wijsvinger met handrug">
            <a:hlinkClick r:id="rId5"/>
            <a:extLst>
              <a:ext uri="{FF2B5EF4-FFF2-40B4-BE49-F238E27FC236}">
                <a16:creationId xmlns:a16="http://schemas.microsoft.com/office/drawing/2014/main" id="{4D66DB95-B569-444B-AD96-66E5572B0D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4426912">
            <a:off x="9999363" y="4018453"/>
            <a:ext cx="1347159" cy="1347159"/>
          </a:xfrm>
          <a:prstGeom prst="rect">
            <a:avLst/>
          </a:prstGeom>
        </p:spPr>
      </p:pic>
    </p:spTree>
    <p:extLst>
      <p:ext uri="{BB962C8B-B14F-4D97-AF65-F5344CB8AC3E}">
        <p14:creationId xmlns:p14="http://schemas.microsoft.com/office/powerpoint/2010/main" val="318603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092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167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93D5EF-CF46-9646-98E1-D35AB807412F}"/>
              </a:ext>
            </a:extLst>
          </p:cNvPr>
          <p:cNvSpPr>
            <a:spLocks noGrp="1"/>
          </p:cNvSpPr>
          <p:nvPr>
            <p:ph type="title"/>
          </p:nvPr>
        </p:nvSpPr>
        <p:spPr/>
        <p:txBody>
          <a:bodyPr/>
          <a:lstStyle/>
          <a:p>
            <a:r>
              <a:rPr lang="en-NL"/>
              <a:t>What do we do at Foodpairing</a:t>
            </a:r>
            <a:r>
              <a:rPr lang="en-NL" baseline="30000"/>
              <a:t>®</a:t>
            </a:r>
            <a:r>
              <a:rPr lang="en-NL"/>
              <a:t>?</a:t>
            </a:r>
          </a:p>
        </p:txBody>
      </p:sp>
      <p:pic>
        <p:nvPicPr>
          <p:cNvPr id="6" name="Picture 5" descr="A close up of a logo&#10;&#10;Description automatically generated">
            <a:extLst>
              <a:ext uri="{FF2B5EF4-FFF2-40B4-BE49-F238E27FC236}">
                <a16:creationId xmlns:a16="http://schemas.microsoft.com/office/drawing/2014/main" id="{40A6F90D-2FE8-7F44-BF0C-B1AF7C0E89DC}"/>
              </a:ext>
            </a:extLst>
          </p:cNvPr>
          <p:cNvPicPr>
            <a:picLocks noChangeAspect="1"/>
          </p:cNvPicPr>
          <p:nvPr/>
        </p:nvPicPr>
        <p:blipFill>
          <a:blip r:embed="rId3">
            <a:alphaModFix/>
          </a:blip>
          <a:stretch>
            <a:fillRect/>
          </a:stretch>
        </p:blipFill>
        <p:spPr>
          <a:xfrm>
            <a:off x="838200" y="1936750"/>
            <a:ext cx="10134600" cy="2984500"/>
          </a:xfrm>
          <a:prstGeom prst="rect">
            <a:avLst/>
          </a:prstGeom>
        </p:spPr>
      </p:pic>
      <p:sp>
        <p:nvSpPr>
          <p:cNvPr id="7" name="TextBox 6">
            <a:extLst>
              <a:ext uri="{FF2B5EF4-FFF2-40B4-BE49-F238E27FC236}">
                <a16:creationId xmlns:a16="http://schemas.microsoft.com/office/drawing/2014/main" id="{64FF718F-6EB6-7E49-8349-69263E7CB602}"/>
              </a:ext>
            </a:extLst>
          </p:cNvPr>
          <p:cNvSpPr txBox="1"/>
          <p:nvPr/>
        </p:nvSpPr>
        <p:spPr>
          <a:xfrm>
            <a:off x="838200" y="1936750"/>
            <a:ext cx="180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000000"/>
                </a:solidFill>
                <a:effectLst/>
                <a:uLnTx/>
                <a:uFillTx/>
                <a:latin typeface="Verdana" panose="020B0604030504040204"/>
                <a:ea typeface="+mn-ea"/>
                <a:cs typeface="+mn-cs"/>
              </a:rPr>
              <a:t>Process</a:t>
            </a:r>
          </a:p>
        </p:txBody>
      </p:sp>
      <p:sp>
        <p:nvSpPr>
          <p:cNvPr id="8" name="TextBox 7">
            <a:extLst>
              <a:ext uri="{FF2B5EF4-FFF2-40B4-BE49-F238E27FC236}">
                <a16:creationId xmlns:a16="http://schemas.microsoft.com/office/drawing/2014/main" id="{80B089EE-1E42-3446-887C-7B6164BD0228}"/>
              </a:ext>
            </a:extLst>
          </p:cNvPr>
          <p:cNvSpPr txBox="1"/>
          <p:nvPr/>
        </p:nvSpPr>
        <p:spPr>
          <a:xfrm>
            <a:off x="1049866" y="5010152"/>
            <a:ext cx="2311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000000"/>
                </a:solidFill>
                <a:effectLst/>
                <a:uLnTx/>
                <a:uFillTx/>
                <a:latin typeface="Verdana" panose="020B0604030504040204"/>
                <a:ea typeface="+mn-ea"/>
                <a:cs typeface="+mn-cs"/>
              </a:rPr>
              <a:t>Aroma analysis</a:t>
            </a:r>
          </a:p>
        </p:txBody>
      </p:sp>
      <p:sp>
        <p:nvSpPr>
          <p:cNvPr id="9" name="TextBox 8">
            <a:extLst>
              <a:ext uri="{FF2B5EF4-FFF2-40B4-BE49-F238E27FC236}">
                <a16:creationId xmlns:a16="http://schemas.microsoft.com/office/drawing/2014/main" id="{1248DC89-9DAC-D243-9F01-D6789A1961ED}"/>
              </a:ext>
            </a:extLst>
          </p:cNvPr>
          <p:cNvSpPr txBox="1"/>
          <p:nvPr/>
        </p:nvSpPr>
        <p:spPr>
          <a:xfrm>
            <a:off x="4944533" y="501015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000000"/>
                </a:solidFill>
                <a:effectLst/>
                <a:uLnTx/>
                <a:uFillTx/>
                <a:latin typeface="Verdana" panose="020B0604030504040204"/>
                <a:ea typeface="+mn-ea"/>
                <a:cs typeface="+mn-cs"/>
              </a:rPr>
              <a:t>Data processing and visualization pairings</a:t>
            </a:r>
          </a:p>
        </p:txBody>
      </p:sp>
      <p:sp>
        <p:nvSpPr>
          <p:cNvPr id="10" name="TextBox 9">
            <a:extLst>
              <a:ext uri="{FF2B5EF4-FFF2-40B4-BE49-F238E27FC236}">
                <a16:creationId xmlns:a16="http://schemas.microsoft.com/office/drawing/2014/main" id="{D3EB4F2D-1398-094D-AD33-3E2D1FC5DEE7}"/>
              </a:ext>
            </a:extLst>
          </p:cNvPr>
          <p:cNvSpPr txBox="1"/>
          <p:nvPr/>
        </p:nvSpPr>
        <p:spPr>
          <a:xfrm>
            <a:off x="8254998" y="5010152"/>
            <a:ext cx="2667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000000"/>
                </a:solidFill>
                <a:effectLst/>
                <a:uLnTx/>
                <a:uFillTx/>
                <a:latin typeface="Verdana" panose="020B0604030504040204"/>
                <a:ea typeface="+mn-ea"/>
                <a:cs typeface="+mn-cs"/>
              </a:rPr>
              <a:t>Inspire bartenders and chefs to create</a:t>
            </a:r>
          </a:p>
        </p:txBody>
      </p:sp>
    </p:spTree>
    <p:extLst>
      <p:ext uri="{BB962C8B-B14F-4D97-AF65-F5344CB8AC3E}">
        <p14:creationId xmlns:p14="http://schemas.microsoft.com/office/powerpoint/2010/main" val="2793219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865FE3-CC36-9D47-A14E-3898D078ED43}"/>
              </a:ext>
            </a:extLst>
          </p:cNvPr>
          <p:cNvSpPr txBox="1"/>
          <p:nvPr/>
        </p:nvSpPr>
        <p:spPr>
          <a:xfrm>
            <a:off x="1557866" y="4224867"/>
            <a:ext cx="3191933" cy="1701800"/>
          </a:xfrm>
          <a:prstGeom prst="rect">
            <a:avLst/>
          </a:prstGeom>
          <a:solidFill>
            <a:schemeClr val="bg1"/>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000000"/>
                </a:solidFill>
                <a:effectLst/>
                <a:uLnTx/>
                <a:uFillTx/>
                <a:latin typeface="Verdana" panose="020B0604030504040204"/>
                <a:ea typeface="+mn-ea"/>
                <a:cs typeface="+mn-cs"/>
              </a:rPr>
              <a:t>Ingredients match when they have important aroma components </a:t>
            </a:r>
            <a:br>
              <a:rPr kumimoji="0" lang="en-NL" sz="1800" b="0" i="0" u="none" strike="noStrike" kern="1200" cap="none" spc="0" normalizeH="0" baseline="0" noProof="0">
                <a:ln>
                  <a:noFill/>
                </a:ln>
                <a:solidFill>
                  <a:srgbClr val="000000"/>
                </a:solidFill>
                <a:effectLst/>
                <a:uLnTx/>
                <a:uFillTx/>
                <a:latin typeface="Verdana" panose="020B0604030504040204"/>
                <a:ea typeface="+mn-ea"/>
                <a:cs typeface="+mn-cs"/>
              </a:rPr>
            </a:br>
            <a:r>
              <a:rPr kumimoji="0" lang="en-NL" sz="1800" b="0" i="0" u="none" strike="noStrike" kern="1200" cap="none" spc="0" normalizeH="0" baseline="0" noProof="0">
                <a:ln>
                  <a:noFill/>
                </a:ln>
                <a:solidFill>
                  <a:srgbClr val="000000"/>
                </a:solidFill>
                <a:effectLst/>
                <a:uLnTx/>
                <a:uFillTx/>
                <a:latin typeface="Verdana" panose="020B0604030504040204"/>
                <a:ea typeface="+mn-ea"/>
                <a:cs typeface="+mn-cs"/>
              </a:rPr>
              <a:t>in common.</a:t>
            </a:r>
          </a:p>
        </p:txBody>
      </p:sp>
      <p:sp>
        <p:nvSpPr>
          <p:cNvPr id="4" name="Title 1">
            <a:extLst>
              <a:ext uri="{FF2B5EF4-FFF2-40B4-BE49-F238E27FC236}">
                <a16:creationId xmlns:a16="http://schemas.microsoft.com/office/drawing/2014/main" id="{C15CE8A5-BCD0-2745-8285-C6F47739E763}"/>
              </a:ext>
            </a:extLst>
          </p:cNvPr>
          <p:cNvSpPr txBox="1">
            <a:spLocks/>
          </p:cNvSpPr>
          <p:nvPr/>
        </p:nvSpPr>
        <p:spPr>
          <a:xfrm>
            <a:off x="1380067" y="2591859"/>
            <a:ext cx="3530602" cy="83714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rgbClr val="6A0D24"/>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NL"/>
              <a:t>Foodpairing</a:t>
            </a:r>
            <a:r>
              <a:rPr lang="en-NL" baseline="30000"/>
              <a:t>®</a:t>
            </a:r>
          </a:p>
        </p:txBody>
      </p:sp>
    </p:spTree>
    <p:extLst>
      <p:ext uri="{BB962C8B-B14F-4D97-AF65-F5344CB8AC3E}">
        <p14:creationId xmlns:p14="http://schemas.microsoft.com/office/powerpoint/2010/main" val="2394697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D24F2-4329-AF4E-A38F-7120FBC8710B}"/>
              </a:ext>
            </a:extLst>
          </p:cNvPr>
          <p:cNvSpPr>
            <a:spLocks noGrp="1"/>
          </p:cNvSpPr>
          <p:nvPr>
            <p:ph type="title"/>
          </p:nvPr>
        </p:nvSpPr>
        <p:spPr/>
        <p:txBody>
          <a:bodyPr/>
          <a:lstStyle/>
          <a:p>
            <a:r>
              <a:rPr lang="en-NL"/>
              <a:t>Foodpairing with Cress</a:t>
            </a:r>
          </a:p>
        </p:txBody>
      </p:sp>
      <p:sp>
        <p:nvSpPr>
          <p:cNvPr id="3" name="Text Placeholder 2">
            <a:extLst>
              <a:ext uri="{FF2B5EF4-FFF2-40B4-BE49-F238E27FC236}">
                <a16:creationId xmlns:a16="http://schemas.microsoft.com/office/drawing/2014/main" id="{1B8B62CD-A66F-9C4A-A6A2-0678BF4A8452}"/>
              </a:ext>
            </a:extLst>
          </p:cNvPr>
          <p:cNvSpPr>
            <a:spLocks noGrp="1"/>
          </p:cNvSpPr>
          <p:nvPr>
            <p:ph type="body" idx="1"/>
          </p:nvPr>
        </p:nvSpPr>
        <p:spPr/>
        <p:txBody>
          <a:bodyPr/>
          <a:lstStyle/>
          <a:p>
            <a:r>
              <a:rPr lang="en-NL"/>
              <a:t>Sakura Cress</a:t>
            </a:r>
            <a:r>
              <a:rPr lang="en-NL" baseline="30000"/>
              <a:t>®</a:t>
            </a:r>
          </a:p>
        </p:txBody>
      </p:sp>
      <p:pic>
        <p:nvPicPr>
          <p:cNvPr id="8" name="Content Placeholder 7" descr="A picture containing food, game&#10;&#10;Description automatically generated">
            <a:extLst>
              <a:ext uri="{FF2B5EF4-FFF2-40B4-BE49-F238E27FC236}">
                <a16:creationId xmlns:a16="http://schemas.microsoft.com/office/drawing/2014/main" id="{04B8486B-8323-1E4A-B7D1-9601A2515F5F}"/>
              </a:ext>
            </a:extLst>
          </p:cNvPr>
          <p:cNvPicPr>
            <a:picLocks noGrp="1" noChangeAspect="1"/>
          </p:cNvPicPr>
          <p:nvPr>
            <p:ph sz="half" idx="2"/>
          </p:nvPr>
        </p:nvPicPr>
        <p:blipFill>
          <a:blip r:embed="rId3"/>
          <a:stretch>
            <a:fillRect/>
          </a:stretch>
        </p:blipFill>
        <p:spPr>
          <a:xfrm>
            <a:off x="839788" y="2681288"/>
            <a:ext cx="4170332" cy="3508375"/>
          </a:xfrm>
          <a:ln>
            <a:solidFill>
              <a:schemeClr val="accent6"/>
            </a:solidFill>
          </a:ln>
        </p:spPr>
      </p:pic>
      <p:sp>
        <p:nvSpPr>
          <p:cNvPr id="5" name="Text Placeholder 4">
            <a:extLst>
              <a:ext uri="{FF2B5EF4-FFF2-40B4-BE49-F238E27FC236}">
                <a16:creationId xmlns:a16="http://schemas.microsoft.com/office/drawing/2014/main" id="{317D8237-C5E1-0347-9E13-10A0E4CD77A9}"/>
              </a:ext>
            </a:extLst>
          </p:cNvPr>
          <p:cNvSpPr>
            <a:spLocks noGrp="1"/>
          </p:cNvSpPr>
          <p:nvPr>
            <p:ph type="body" sz="quarter" idx="3"/>
          </p:nvPr>
        </p:nvSpPr>
        <p:spPr/>
        <p:txBody>
          <a:bodyPr/>
          <a:lstStyle/>
          <a:p>
            <a:r>
              <a:rPr lang="en-NL"/>
              <a:t>Shiso Green</a:t>
            </a:r>
          </a:p>
        </p:txBody>
      </p:sp>
      <p:pic>
        <p:nvPicPr>
          <p:cNvPr id="10" name="Content Placeholder 9" descr="A close up of a logo&#10;&#10;Description automatically generated">
            <a:extLst>
              <a:ext uri="{FF2B5EF4-FFF2-40B4-BE49-F238E27FC236}">
                <a16:creationId xmlns:a16="http://schemas.microsoft.com/office/drawing/2014/main" id="{E362FB9A-9D31-934B-BD9C-816AAED0FB9A}"/>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6172200" y="2681288"/>
            <a:ext cx="3508375" cy="3508375"/>
          </a:xfrm>
          <a:ln>
            <a:solidFill>
              <a:schemeClr val="accent6"/>
            </a:solidFill>
          </a:ln>
        </p:spPr>
      </p:pic>
      <p:pic>
        <p:nvPicPr>
          <p:cNvPr id="7" name="Picture 4" descr="FOODPAIRING | EIT Food">
            <a:extLst>
              <a:ext uri="{FF2B5EF4-FFF2-40B4-BE49-F238E27FC236}">
                <a16:creationId xmlns:a16="http://schemas.microsoft.com/office/drawing/2014/main" id="{DF4AEFAC-21E4-664C-A0BA-90FFA7B34C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9788" y="6287791"/>
            <a:ext cx="1319135" cy="2050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OODPAIRING | EIT Food">
            <a:extLst>
              <a:ext uri="{FF2B5EF4-FFF2-40B4-BE49-F238E27FC236}">
                <a16:creationId xmlns:a16="http://schemas.microsoft.com/office/drawing/2014/main" id="{A1966527-3341-DB46-B02C-6DD5ED3052B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2200" y="6287791"/>
            <a:ext cx="1319135" cy="2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762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AA3EE8-4B5B-924D-ACF9-2BEE6DF17F55}"/>
              </a:ext>
            </a:extLst>
          </p:cNvPr>
          <p:cNvSpPr>
            <a:spLocks noGrp="1"/>
          </p:cNvSpPr>
          <p:nvPr>
            <p:ph type="title"/>
          </p:nvPr>
        </p:nvSpPr>
        <p:spPr>
          <a:xfrm>
            <a:off x="512736" y="837911"/>
            <a:ext cx="4863957" cy="2182866"/>
          </a:xfrm>
        </p:spPr>
        <p:txBody>
          <a:bodyPr anchor="t">
            <a:normAutofit/>
          </a:bodyPr>
          <a:lstStyle/>
          <a:p>
            <a:r>
              <a:rPr lang="en-GB">
                <a:solidFill>
                  <a:schemeClr val="tx1"/>
                </a:solidFill>
              </a:rPr>
              <a:t>Why are </a:t>
            </a:r>
            <a:br>
              <a:rPr lang="en-GB">
                <a:solidFill>
                  <a:schemeClr val="tx1"/>
                </a:solidFill>
              </a:rPr>
            </a:br>
            <a:r>
              <a:rPr lang="en-GB">
                <a:solidFill>
                  <a:schemeClr val="tx1"/>
                </a:solidFill>
              </a:rPr>
              <a:t>aromas so important?</a:t>
            </a:r>
            <a:endParaRPr lang="en-NL">
              <a:solidFill>
                <a:schemeClr val="tx1"/>
              </a:solidFill>
            </a:endParaRPr>
          </a:p>
        </p:txBody>
      </p:sp>
    </p:spTree>
    <p:extLst>
      <p:ext uri="{BB962C8B-B14F-4D97-AF65-F5344CB8AC3E}">
        <p14:creationId xmlns:p14="http://schemas.microsoft.com/office/powerpoint/2010/main" val="178328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AA3EE8-4B5B-924D-ACF9-2BEE6DF17F55}"/>
              </a:ext>
            </a:extLst>
          </p:cNvPr>
          <p:cNvSpPr>
            <a:spLocks noGrp="1"/>
          </p:cNvSpPr>
          <p:nvPr>
            <p:ph type="title"/>
          </p:nvPr>
        </p:nvSpPr>
        <p:spPr>
          <a:xfrm>
            <a:off x="6540357" y="2085850"/>
            <a:ext cx="5257800" cy="2686300"/>
          </a:xfrm>
        </p:spPr>
        <p:txBody>
          <a:bodyPr anchor="t">
            <a:normAutofit/>
          </a:bodyPr>
          <a:lstStyle/>
          <a:p>
            <a:r>
              <a:rPr lang="nl-NL" err="1">
                <a:solidFill>
                  <a:schemeClr val="tx1"/>
                </a:solidFill>
              </a:rPr>
              <a:t>Our</a:t>
            </a:r>
            <a:r>
              <a:rPr lang="nl-NL">
                <a:solidFill>
                  <a:schemeClr val="tx1"/>
                </a:solidFill>
              </a:rPr>
              <a:t> sense of </a:t>
            </a:r>
            <a:r>
              <a:rPr lang="nl-NL" err="1">
                <a:solidFill>
                  <a:schemeClr val="tx1"/>
                </a:solidFill>
              </a:rPr>
              <a:t>smell</a:t>
            </a:r>
            <a:r>
              <a:rPr lang="nl-NL">
                <a:solidFill>
                  <a:schemeClr val="tx1"/>
                </a:solidFill>
              </a:rPr>
              <a:t> is </a:t>
            </a:r>
            <a:r>
              <a:rPr lang="nl-NL" err="1">
                <a:solidFill>
                  <a:schemeClr val="tx1"/>
                </a:solidFill>
              </a:rPr>
              <a:t>responsible</a:t>
            </a:r>
            <a:r>
              <a:rPr lang="nl-NL">
                <a:solidFill>
                  <a:schemeClr val="tx1"/>
                </a:solidFill>
              </a:rPr>
              <a:t> </a:t>
            </a:r>
            <a:r>
              <a:rPr lang="nl-NL" err="1">
                <a:solidFill>
                  <a:schemeClr val="tx1"/>
                </a:solidFill>
              </a:rPr>
              <a:t>for</a:t>
            </a:r>
            <a:r>
              <a:rPr lang="nl-NL">
                <a:solidFill>
                  <a:schemeClr val="tx1"/>
                </a:solidFill>
              </a:rPr>
              <a:t> 80% of </a:t>
            </a:r>
            <a:r>
              <a:rPr lang="nl-NL" err="1">
                <a:solidFill>
                  <a:schemeClr val="tx1"/>
                </a:solidFill>
              </a:rPr>
              <a:t>our</a:t>
            </a:r>
            <a:r>
              <a:rPr lang="nl-NL">
                <a:solidFill>
                  <a:schemeClr val="tx1"/>
                </a:solidFill>
              </a:rPr>
              <a:t> flavour </a:t>
            </a:r>
            <a:r>
              <a:rPr lang="nl-NL" err="1">
                <a:solidFill>
                  <a:schemeClr val="tx1"/>
                </a:solidFill>
              </a:rPr>
              <a:t>experience</a:t>
            </a:r>
            <a:r>
              <a:rPr lang="nl-NL">
                <a:solidFill>
                  <a:schemeClr val="tx1"/>
                </a:solidFill>
              </a:rPr>
              <a:t>.</a:t>
            </a:r>
          </a:p>
        </p:txBody>
      </p:sp>
    </p:spTree>
    <p:extLst>
      <p:ext uri="{BB962C8B-B14F-4D97-AF65-F5344CB8AC3E}">
        <p14:creationId xmlns:p14="http://schemas.microsoft.com/office/powerpoint/2010/main" val="3494174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99C5F-E167-814D-A7BC-767BA28AD684}"/>
              </a:ext>
            </a:extLst>
          </p:cNvPr>
          <p:cNvSpPr>
            <a:spLocks noGrp="1"/>
          </p:cNvSpPr>
          <p:nvPr>
            <p:ph type="title"/>
          </p:nvPr>
        </p:nvSpPr>
        <p:spPr/>
        <p:txBody>
          <a:bodyPr/>
          <a:lstStyle/>
          <a:p>
            <a:r>
              <a:rPr lang="nl-NL" err="1"/>
              <a:t>Aromas</a:t>
            </a:r>
            <a:endParaRPr lang="en-NL"/>
          </a:p>
        </p:txBody>
      </p:sp>
      <p:sp>
        <p:nvSpPr>
          <p:cNvPr id="4" name="Text Placeholder 3">
            <a:extLst>
              <a:ext uri="{FF2B5EF4-FFF2-40B4-BE49-F238E27FC236}">
                <a16:creationId xmlns:a16="http://schemas.microsoft.com/office/drawing/2014/main" id="{1599A81E-9FF0-F746-89A3-5580FE68C6A5}"/>
              </a:ext>
            </a:extLst>
          </p:cNvPr>
          <p:cNvSpPr>
            <a:spLocks noGrp="1"/>
          </p:cNvSpPr>
          <p:nvPr>
            <p:ph sz="half" idx="1"/>
          </p:nvPr>
        </p:nvSpPr>
        <p:spPr/>
        <p:txBody>
          <a:bodyPr/>
          <a:lstStyle/>
          <a:p>
            <a:r>
              <a:rPr lang="en-GB"/>
              <a:t>Molecules</a:t>
            </a:r>
          </a:p>
          <a:p>
            <a:r>
              <a:rPr lang="en-GB"/>
              <a:t>Volatile</a:t>
            </a:r>
          </a:p>
          <a:p>
            <a:r>
              <a:rPr lang="en-GB"/>
              <a:t>Smell/odour</a:t>
            </a:r>
          </a:p>
          <a:p>
            <a:r>
              <a:rPr lang="en-GB"/>
              <a:t>Nose and </a:t>
            </a:r>
            <a:br>
              <a:rPr lang="en-GB"/>
            </a:br>
            <a:r>
              <a:rPr lang="en-GB"/>
              <a:t>mouth</a:t>
            </a:r>
            <a:endParaRPr lang="en-NL"/>
          </a:p>
        </p:txBody>
      </p:sp>
      <p:pic>
        <p:nvPicPr>
          <p:cNvPr id="8" name="Picture 4" descr="FOODPAIRING | EIT Food">
            <a:extLst>
              <a:ext uri="{FF2B5EF4-FFF2-40B4-BE49-F238E27FC236}">
                <a16:creationId xmlns:a16="http://schemas.microsoft.com/office/drawing/2014/main" id="{B11F3C83-2170-D340-80C5-D8FD7DC7589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6050" y="5328420"/>
            <a:ext cx="1319135" cy="2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230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B291AD-8DA3-1B4B-BEFE-1DC08ABFDEBD}"/>
              </a:ext>
            </a:extLst>
          </p:cNvPr>
          <p:cNvSpPr>
            <a:spLocks noGrp="1"/>
          </p:cNvSpPr>
          <p:nvPr>
            <p:ph type="title"/>
          </p:nvPr>
        </p:nvSpPr>
        <p:spPr/>
        <p:txBody>
          <a:bodyPr/>
          <a:lstStyle/>
          <a:p>
            <a:pPr algn="ctr"/>
            <a:r>
              <a:rPr lang="en-GB"/>
              <a:t>Primary flavours</a:t>
            </a:r>
            <a:endParaRPr lang="en-NL"/>
          </a:p>
        </p:txBody>
      </p:sp>
      <p:sp>
        <p:nvSpPr>
          <p:cNvPr id="7" name="TextBox 6">
            <a:extLst>
              <a:ext uri="{FF2B5EF4-FFF2-40B4-BE49-F238E27FC236}">
                <a16:creationId xmlns:a16="http://schemas.microsoft.com/office/drawing/2014/main" id="{36E31FBD-6182-0648-BDF7-72043D0C63A2}"/>
              </a:ext>
            </a:extLst>
          </p:cNvPr>
          <p:cNvSpPr txBox="1"/>
          <p:nvPr/>
        </p:nvSpPr>
        <p:spPr>
          <a:xfrm>
            <a:off x="2890052" y="3948647"/>
            <a:ext cx="1149850" cy="1717008"/>
          </a:xfrm>
          <a:prstGeom prst="rect">
            <a:avLst/>
          </a:prstGeom>
          <a:noFill/>
        </p:spPr>
        <p:txBody>
          <a:bodyPr wrap="square" rtlCol="0">
            <a:spAutoFit/>
          </a:bodyPr>
          <a:lstStyle/>
          <a:p>
            <a:pPr>
              <a:lnSpc>
                <a:spcPct val="150000"/>
              </a:lnSpc>
            </a:pPr>
            <a:r>
              <a:rPr lang="nl-NL" sz="1200" b="1" err="1">
                <a:solidFill>
                  <a:srgbClr val="000000"/>
                </a:solidFill>
              </a:rPr>
              <a:t>Sweet</a:t>
            </a:r>
            <a:endParaRPr lang="nl-NL" sz="1200" b="1">
              <a:solidFill>
                <a:srgbClr val="000000"/>
              </a:solidFill>
            </a:endParaRPr>
          </a:p>
          <a:p>
            <a:pPr marL="285750" indent="-285750">
              <a:lnSpc>
                <a:spcPct val="150000"/>
              </a:lnSpc>
              <a:buClr>
                <a:schemeClr val="accent1"/>
              </a:buClr>
              <a:buSzPct val="150000"/>
              <a:buFont typeface="Wingdings" pitchFamily="2" charset="2"/>
              <a:buChar char="§"/>
            </a:pPr>
            <a:r>
              <a:rPr lang="nl-NL" sz="1200">
                <a:solidFill>
                  <a:srgbClr val="000000"/>
                </a:solidFill>
              </a:rPr>
              <a:t>Sugar</a:t>
            </a:r>
          </a:p>
          <a:p>
            <a:pPr marL="285750" indent="-285750">
              <a:lnSpc>
                <a:spcPct val="150000"/>
              </a:lnSpc>
              <a:buClr>
                <a:schemeClr val="accent1"/>
              </a:buClr>
              <a:buSzPct val="150000"/>
              <a:buFont typeface="Wingdings" pitchFamily="2" charset="2"/>
              <a:buChar char="§"/>
            </a:pPr>
            <a:r>
              <a:rPr lang="nl-NL" sz="1200">
                <a:solidFill>
                  <a:srgbClr val="000000"/>
                </a:solidFill>
              </a:rPr>
              <a:t>Fruits</a:t>
            </a:r>
          </a:p>
          <a:p>
            <a:pPr marL="285750" indent="-285750">
              <a:lnSpc>
                <a:spcPct val="150000"/>
              </a:lnSpc>
              <a:buClr>
                <a:schemeClr val="accent1"/>
              </a:buClr>
              <a:buSzPct val="150000"/>
              <a:buFont typeface="Wingdings" pitchFamily="2" charset="2"/>
              <a:buChar char="§"/>
            </a:pPr>
            <a:r>
              <a:rPr lang="nl-NL" sz="1200" err="1">
                <a:solidFill>
                  <a:srgbClr val="000000"/>
                </a:solidFill>
              </a:rPr>
              <a:t>Liqueurs</a:t>
            </a:r>
            <a:endParaRPr lang="nl-NL" sz="1200">
              <a:solidFill>
                <a:srgbClr val="000000"/>
              </a:solidFill>
            </a:endParaRPr>
          </a:p>
          <a:p>
            <a:pPr marL="285750" indent="-285750">
              <a:lnSpc>
                <a:spcPct val="150000"/>
              </a:lnSpc>
              <a:buClr>
                <a:schemeClr val="accent1"/>
              </a:buClr>
              <a:buSzPct val="150000"/>
              <a:buFont typeface="Wingdings" pitchFamily="2" charset="2"/>
              <a:buChar char="§"/>
            </a:pPr>
            <a:r>
              <a:rPr lang="nl-NL" sz="1200" err="1">
                <a:solidFill>
                  <a:srgbClr val="000000"/>
                </a:solidFill>
              </a:rPr>
              <a:t>Syrups</a:t>
            </a:r>
            <a:endParaRPr lang="nl-NL" sz="1200">
              <a:solidFill>
                <a:srgbClr val="000000"/>
              </a:solidFill>
            </a:endParaRPr>
          </a:p>
          <a:p>
            <a:pPr marL="285750" indent="-285750">
              <a:lnSpc>
                <a:spcPct val="150000"/>
              </a:lnSpc>
              <a:buClr>
                <a:schemeClr val="accent1"/>
              </a:buClr>
              <a:buSzPct val="150000"/>
              <a:buFont typeface="Wingdings" pitchFamily="2" charset="2"/>
              <a:buChar char="§"/>
            </a:pPr>
            <a:r>
              <a:rPr lang="nl-NL" sz="1200" err="1">
                <a:solidFill>
                  <a:srgbClr val="000000"/>
                </a:solidFill>
              </a:rPr>
              <a:t>Plants</a:t>
            </a:r>
            <a:endParaRPr lang="nl-NL" sz="1200">
              <a:solidFill>
                <a:srgbClr val="000000"/>
              </a:solidFill>
            </a:endParaRPr>
          </a:p>
        </p:txBody>
      </p:sp>
      <p:sp>
        <p:nvSpPr>
          <p:cNvPr id="8" name="TextBox 7">
            <a:extLst>
              <a:ext uri="{FF2B5EF4-FFF2-40B4-BE49-F238E27FC236}">
                <a16:creationId xmlns:a16="http://schemas.microsoft.com/office/drawing/2014/main" id="{3E874BAE-154F-8D4F-A3D9-00E216A6599D}"/>
              </a:ext>
            </a:extLst>
          </p:cNvPr>
          <p:cNvSpPr txBox="1"/>
          <p:nvPr/>
        </p:nvSpPr>
        <p:spPr>
          <a:xfrm>
            <a:off x="5819040" y="3948647"/>
            <a:ext cx="1520574" cy="1717008"/>
          </a:xfrm>
          <a:prstGeom prst="rect">
            <a:avLst/>
          </a:prstGeom>
          <a:noFill/>
        </p:spPr>
        <p:txBody>
          <a:bodyPr wrap="square" rtlCol="0">
            <a:spAutoFit/>
          </a:bodyPr>
          <a:lstStyle/>
          <a:p>
            <a:pPr lvl="0">
              <a:lnSpc>
                <a:spcPct val="150000"/>
              </a:lnSpc>
              <a:defRPr/>
            </a:pPr>
            <a:r>
              <a:rPr lang="nl-NL" sz="1200" b="1">
                <a:solidFill>
                  <a:srgbClr val="000000"/>
                </a:solidFill>
              </a:rPr>
              <a:t>Salt</a:t>
            </a:r>
          </a:p>
          <a:p>
            <a:pPr marL="285750" lvl="0" indent="-285750">
              <a:lnSpc>
                <a:spcPct val="150000"/>
              </a:lnSpc>
              <a:buClr>
                <a:schemeClr val="accent1"/>
              </a:buClr>
              <a:buSzPct val="150000"/>
              <a:buFont typeface="Wingdings" pitchFamily="2" charset="2"/>
              <a:buChar char="§"/>
              <a:defRPr/>
            </a:pPr>
            <a:r>
              <a:rPr lang="nl-NL" sz="1200" err="1">
                <a:solidFill>
                  <a:srgbClr val="000000"/>
                </a:solidFill>
              </a:rPr>
              <a:t>Salty</a:t>
            </a:r>
            <a:endParaRPr lang="nl-NL" sz="1200">
              <a:solidFill>
                <a:srgbClr val="000000"/>
              </a:solidFill>
            </a:endParaRPr>
          </a:p>
          <a:p>
            <a:pPr marL="285750" lvl="0" indent="-285750">
              <a:lnSpc>
                <a:spcPct val="150000"/>
              </a:lnSpc>
              <a:buClr>
                <a:schemeClr val="accent1"/>
              </a:buClr>
              <a:buSzPct val="150000"/>
              <a:buFont typeface="Wingdings" pitchFamily="2" charset="2"/>
              <a:buChar char="§"/>
              <a:defRPr/>
            </a:pPr>
            <a:r>
              <a:rPr lang="nl-NL" sz="1200" err="1">
                <a:solidFill>
                  <a:srgbClr val="000000"/>
                </a:solidFill>
              </a:rPr>
              <a:t>Savour</a:t>
            </a:r>
            <a:r>
              <a:rPr lang="nl-NL" sz="1200">
                <a:solidFill>
                  <a:srgbClr val="000000"/>
                </a:solidFill>
              </a:rPr>
              <a:t> </a:t>
            </a:r>
            <a:br>
              <a:rPr lang="nl-NL" sz="1200">
                <a:solidFill>
                  <a:srgbClr val="000000"/>
                </a:solidFill>
              </a:rPr>
            </a:br>
            <a:r>
              <a:rPr lang="nl-NL" sz="1200" err="1">
                <a:solidFill>
                  <a:srgbClr val="000000"/>
                </a:solidFill>
              </a:rPr>
              <a:t>foods</a:t>
            </a:r>
            <a:endParaRPr lang="nl-NL" sz="1200">
              <a:solidFill>
                <a:srgbClr val="000000"/>
              </a:solidFill>
            </a:endParaRPr>
          </a:p>
          <a:p>
            <a:pPr marL="285750" lvl="0" indent="-285750">
              <a:lnSpc>
                <a:spcPct val="150000"/>
              </a:lnSpc>
              <a:buClr>
                <a:schemeClr val="accent1"/>
              </a:buClr>
              <a:buSzPct val="150000"/>
              <a:buFont typeface="Wingdings" pitchFamily="2" charset="2"/>
              <a:buChar char="§"/>
              <a:defRPr/>
            </a:pPr>
            <a:r>
              <a:rPr lang="nl-NL" sz="1200" err="1">
                <a:solidFill>
                  <a:srgbClr val="000000"/>
                </a:solidFill>
              </a:rPr>
              <a:t>Oyster</a:t>
            </a:r>
            <a:endParaRPr lang="nl-NL" sz="1200">
              <a:solidFill>
                <a:srgbClr val="000000"/>
              </a:solidFill>
            </a:endParaRPr>
          </a:p>
          <a:p>
            <a:pPr marL="285750" lvl="0" indent="-285750">
              <a:lnSpc>
                <a:spcPct val="150000"/>
              </a:lnSpc>
              <a:buClr>
                <a:schemeClr val="accent1"/>
              </a:buClr>
              <a:buSzPct val="150000"/>
              <a:buFont typeface="Wingdings" pitchFamily="2" charset="2"/>
              <a:buChar char="§"/>
              <a:defRPr/>
            </a:pPr>
            <a:r>
              <a:rPr lang="nl-NL" sz="1200" err="1">
                <a:solidFill>
                  <a:srgbClr val="000000"/>
                </a:solidFill>
              </a:rPr>
              <a:t>Algae</a:t>
            </a:r>
            <a:endParaRPr lang="nl-NL" sz="1200">
              <a:solidFill>
                <a:srgbClr val="000000"/>
              </a:solidFill>
            </a:endParaRPr>
          </a:p>
        </p:txBody>
      </p:sp>
      <p:sp>
        <p:nvSpPr>
          <p:cNvPr id="9" name="TextBox 8">
            <a:extLst>
              <a:ext uri="{FF2B5EF4-FFF2-40B4-BE49-F238E27FC236}">
                <a16:creationId xmlns:a16="http://schemas.microsoft.com/office/drawing/2014/main" id="{35254731-E1CD-2646-933C-53AC08A74928}"/>
              </a:ext>
            </a:extLst>
          </p:cNvPr>
          <p:cNvSpPr txBox="1"/>
          <p:nvPr/>
        </p:nvSpPr>
        <p:spPr>
          <a:xfrm>
            <a:off x="7342818" y="3948647"/>
            <a:ext cx="1990188" cy="1717008"/>
          </a:xfrm>
          <a:prstGeom prst="rect">
            <a:avLst/>
          </a:prstGeom>
          <a:noFill/>
        </p:spPr>
        <p:txBody>
          <a:bodyPr wrap="square" rtlCol="0">
            <a:spAutoFit/>
          </a:bodyPr>
          <a:lstStyle/>
          <a:p>
            <a:pPr lvl="0">
              <a:lnSpc>
                <a:spcPct val="150000"/>
              </a:lnSpc>
              <a:defRPr/>
            </a:pPr>
            <a:r>
              <a:rPr lang="nl-NL" sz="1200" b="1" err="1">
                <a:solidFill>
                  <a:srgbClr val="000000"/>
                </a:solidFill>
              </a:rPr>
              <a:t>Sour</a:t>
            </a:r>
            <a:endParaRPr lang="nl-NL" sz="1200" b="1">
              <a:solidFill>
                <a:srgbClr val="000000"/>
              </a:solidFill>
            </a:endParaRPr>
          </a:p>
          <a:p>
            <a:pPr marL="285750" lvl="0" indent="-285750">
              <a:lnSpc>
                <a:spcPct val="150000"/>
              </a:lnSpc>
              <a:buClr>
                <a:schemeClr val="accent1"/>
              </a:buClr>
              <a:buSzPct val="150000"/>
              <a:buFont typeface="Wingdings" pitchFamily="2" charset="2"/>
              <a:buChar char="§"/>
              <a:defRPr/>
            </a:pPr>
            <a:r>
              <a:rPr lang="nl-NL" sz="1200">
                <a:solidFill>
                  <a:srgbClr val="000000"/>
                </a:solidFill>
              </a:rPr>
              <a:t>Citrus </a:t>
            </a:r>
            <a:r>
              <a:rPr lang="nl-NL" sz="1200" err="1">
                <a:solidFill>
                  <a:srgbClr val="000000"/>
                </a:solidFill>
              </a:rPr>
              <a:t>fruits</a:t>
            </a:r>
            <a:endParaRPr lang="nl-NL" sz="1200">
              <a:solidFill>
                <a:srgbClr val="000000"/>
              </a:solidFill>
            </a:endParaRPr>
          </a:p>
          <a:p>
            <a:pPr marL="285750" lvl="0" indent="-285750">
              <a:lnSpc>
                <a:spcPct val="150000"/>
              </a:lnSpc>
              <a:buClr>
                <a:schemeClr val="accent1"/>
              </a:buClr>
              <a:buSzPct val="150000"/>
              <a:buFont typeface="Wingdings" pitchFamily="2" charset="2"/>
              <a:buChar char="§"/>
              <a:defRPr/>
            </a:pPr>
            <a:r>
              <a:rPr lang="nl-NL" sz="1200">
                <a:solidFill>
                  <a:srgbClr val="000000"/>
                </a:solidFill>
              </a:rPr>
              <a:t>Yoghurt</a:t>
            </a:r>
          </a:p>
          <a:p>
            <a:pPr marL="285750" lvl="0" indent="-285750">
              <a:lnSpc>
                <a:spcPct val="150000"/>
              </a:lnSpc>
              <a:buClr>
                <a:schemeClr val="accent1"/>
              </a:buClr>
              <a:buSzPct val="150000"/>
              <a:buFont typeface="Wingdings" pitchFamily="2" charset="2"/>
              <a:buChar char="§"/>
              <a:defRPr/>
            </a:pPr>
            <a:r>
              <a:rPr lang="nl-NL" sz="1200" err="1">
                <a:solidFill>
                  <a:srgbClr val="000000"/>
                </a:solidFill>
              </a:rPr>
              <a:t>Gueuze</a:t>
            </a:r>
            <a:endParaRPr lang="nl-NL" sz="1200">
              <a:solidFill>
                <a:srgbClr val="000000"/>
              </a:solidFill>
            </a:endParaRPr>
          </a:p>
          <a:p>
            <a:pPr marL="285750" lvl="0" indent="-285750">
              <a:lnSpc>
                <a:spcPct val="150000"/>
              </a:lnSpc>
              <a:buClr>
                <a:schemeClr val="accent1"/>
              </a:buClr>
              <a:buSzPct val="150000"/>
              <a:buFont typeface="Wingdings" pitchFamily="2" charset="2"/>
              <a:buChar char="§"/>
              <a:defRPr/>
            </a:pPr>
            <a:r>
              <a:rPr lang="nl-NL" sz="1200" err="1">
                <a:solidFill>
                  <a:srgbClr val="000000"/>
                </a:solidFill>
              </a:rPr>
              <a:t>Vinegar</a:t>
            </a:r>
            <a:r>
              <a:rPr lang="nl-NL" sz="1200">
                <a:solidFill>
                  <a:srgbClr val="000000"/>
                </a:solidFill>
              </a:rPr>
              <a:t> </a:t>
            </a:r>
          </a:p>
          <a:p>
            <a:pPr marL="285750" lvl="0" indent="-285750">
              <a:lnSpc>
                <a:spcPct val="150000"/>
              </a:lnSpc>
              <a:buClr>
                <a:schemeClr val="accent1"/>
              </a:buClr>
              <a:buSzPct val="150000"/>
              <a:buFont typeface="Wingdings" pitchFamily="2" charset="2"/>
              <a:buChar char="§"/>
              <a:defRPr/>
            </a:pPr>
            <a:r>
              <a:rPr lang="nl-NL" sz="1200" err="1">
                <a:solidFill>
                  <a:srgbClr val="000000"/>
                </a:solidFill>
              </a:rPr>
              <a:t>Tamarind</a:t>
            </a:r>
            <a:endParaRPr lang="nl-NL" sz="1200">
              <a:solidFill>
                <a:srgbClr val="000000"/>
              </a:solidFill>
            </a:endParaRPr>
          </a:p>
        </p:txBody>
      </p:sp>
      <p:sp>
        <p:nvSpPr>
          <p:cNvPr id="10" name="TextBox 9">
            <a:extLst>
              <a:ext uri="{FF2B5EF4-FFF2-40B4-BE49-F238E27FC236}">
                <a16:creationId xmlns:a16="http://schemas.microsoft.com/office/drawing/2014/main" id="{451DE8E9-7D3E-9245-894F-537490D8E140}"/>
              </a:ext>
            </a:extLst>
          </p:cNvPr>
          <p:cNvSpPr txBox="1"/>
          <p:nvPr/>
        </p:nvSpPr>
        <p:spPr>
          <a:xfrm>
            <a:off x="8804955" y="3948647"/>
            <a:ext cx="1305672" cy="1440010"/>
          </a:xfrm>
          <a:prstGeom prst="rect">
            <a:avLst/>
          </a:prstGeom>
          <a:noFill/>
        </p:spPr>
        <p:txBody>
          <a:bodyPr wrap="square" rtlCol="0">
            <a:spAutoFit/>
          </a:bodyPr>
          <a:lstStyle/>
          <a:p>
            <a:pPr lvl="0">
              <a:lnSpc>
                <a:spcPct val="150000"/>
              </a:lnSpc>
              <a:defRPr/>
            </a:pPr>
            <a:r>
              <a:rPr lang="nl-NL" sz="1200" b="1">
                <a:solidFill>
                  <a:srgbClr val="000000"/>
                </a:solidFill>
              </a:rPr>
              <a:t>Bitter</a:t>
            </a:r>
          </a:p>
          <a:p>
            <a:pPr marL="285750" lvl="0" indent="-285750">
              <a:lnSpc>
                <a:spcPct val="150000"/>
              </a:lnSpc>
              <a:buClr>
                <a:schemeClr val="accent1"/>
              </a:buClr>
              <a:buSzPct val="150000"/>
              <a:buFont typeface="Wingdings" pitchFamily="2" charset="2"/>
              <a:buChar char="§"/>
              <a:defRPr/>
            </a:pPr>
            <a:r>
              <a:rPr lang="nl-NL" sz="1200">
                <a:solidFill>
                  <a:srgbClr val="000000"/>
                </a:solidFill>
              </a:rPr>
              <a:t>Grapefruit</a:t>
            </a:r>
          </a:p>
          <a:p>
            <a:pPr marL="285750" lvl="0" indent="-285750">
              <a:lnSpc>
                <a:spcPct val="150000"/>
              </a:lnSpc>
              <a:buClr>
                <a:schemeClr val="accent1"/>
              </a:buClr>
              <a:buSzPct val="150000"/>
              <a:buFont typeface="Wingdings" pitchFamily="2" charset="2"/>
              <a:buChar char="§"/>
              <a:defRPr/>
            </a:pPr>
            <a:r>
              <a:rPr lang="nl-NL" sz="1200">
                <a:solidFill>
                  <a:srgbClr val="000000"/>
                </a:solidFill>
              </a:rPr>
              <a:t>Coffee</a:t>
            </a:r>
          </a:p>
          <a:p>
            <a:pPr marL="285750" lvl="0" indent="-285750">
              <a:lnSpc>
                <a:spcPct val="150000"/>
              </a:lnSpc>
              <a:buClr>
                <a:schemeClr val="accent1"/>
              </a:buClr>
              <a:buSzPct val="150000"/>
              <a:buFont typeface="Wingdings" pitchFamily="2" charset="2"/>
              <a:buChar char="§"/>
              <a:defRPr/>
            </a:pPr>
            <a:r>
              <a:rPr lang="nl-NL" sz="1200">
                <a:solidFill>
                  <a:srgbClr val="000000"/>
                </a:solidFill>
              </a:rPr>
              <a:t>Tonic</a:t>
            </a:r>
          </a:p>
          <a:p>
            <a:pPr marL="285750" lvl="0" indent="-285750">
              <a:lnSpc>
                <a:spcPct val="150000"/>
              </a:lnSpc>
              <a:buClr>
                <a:schemeClr val="accent1"/>
              </a:buClr>
              <a:buSzPct val="150000"/>
              <a:buFont typeface="Wingdings" pitchFamily="2" charset="2"/>
              <a:buChar char="§"/>
              <a:defRPr/>
            </a:pPr>
            <a:r>
              <a:rPr lang="nl-NL" sz="1200">
                <a:solidFill>
                  <a:srgbClr val="000000"/>
                </a:solidFill>
              </a:rPr>
              <a:t>Chocolate</a:t>
            </a:r>
          </a:p>
        </p:txBody>
      </p:sp>
      <p:sp>
        <p:nvSpPr>
          <p:cNvPr id="11" name="TextBox 10">
            <a:extLst>
              <a:ext uri="{FF2B5EF4-FFF2-40B4-BE49-F238E27FC236}">
                <a16:creationId xmlns:a16="http://schemas.microsoft.com/office/drawing/2014/main" id="{44199F1F-3030-6040-8C74-4ED6368BD78B}"/>
              </a:ext>
            </a:extLst>
          </p:cNvPr>
          <p:cNvSpPr txBox="1"/>
          <p:nvPr/>
        </p:nvSpPr>
        <p:spPr>
          <a:xfrm>
            <a:off x="4342558" y="3948647"/>
            <a:ext cx="1286840" cy="1163011"/>
          </a:xfrm>
          <a:prstGeom prst="rect">
            <a:avLst/>
          </a:prstGeom>
          <a:noFill/>
        </p:spPr>
        <p:txBody>
          <a:bodyPr wrap="square" rtlCol="0">
            <a:spAutoFit/>
          </a:bodyPr>
          <a:lstStyle/>
          <a:p>
            <a:pPr>
              <a:lnSpc>
                <a:spcPct val="150000"/>
              </a:lnSpc>
            </a:pPr>
            <a:r>
              <a:rPr lang="nl-NL" sz="1200" b="1">
                <a:solidFill>
                  <a:srgbClr val="000000"/>
                </a:solidFill>
              </a:rPr>
              <a:t>Umami</a:t>
            </a:r>
          </a:p>
          <a:p>
            <a:pPr marL="285750" indent="-285750">
              <a:lnSpc>
                <a:spcPct val="150000"/>
              </a:lnSpc>
              <a:buClr>
                <a:schemeClr val="accent1"/>
              </a:buClr>
              <a:buSzPct val="150000"/>
              <a:buFont typeface="Wingdings" pitchFamily="2" charset="2"/>
              <a:buChar char="§"/>
            </a:pPr>
            <a:r>
              <a:rPr lang="nl-NL" sz="1200" err="1">
                <a:solidFill>
                  <a:srgbClr val="000000"/>
                </a:solidFill>
              </a:rPr>
              <a:t>Soy</a:t>
            </a:r>
            <a:r>
              <a:rPr lang="nl-NL" sz="1200">
                <a:solidFill>
                  <a:srgbClr val="000000"/>
                </a:solidFill>
              </a:rPr>
              <a:t> </a:t>
            </a:r>
            <a:r>
              <a:rPr lang="nl-NL" sz="1200" err="1">
                <a:solidFill>
                  <a:srgbClr val="000000"/>
                </a:solidFill>
              </a:rPr>
              <a:t>sauce</a:t>
            </a:r>
            <a:endParaRPr lang="nl-NL" sz="1200">
              <a:solidFill>
                <a:srgbClr val="000000"/>
              </a:solidFill>
            </a:endParaRPr>
          </a:p>
          <a:p>
            <a:pPr marL="285750" indent="-285750">
              <a:lnSpc>
                <a:spcPct val="150000"/>
              </a:lnSpc>
              <a:buClr>
                <a:schemeClr val="accent1"/>
              </a:buClr>
              <a:buSzPct val="150000"/>
              <a:buFont typeface="Wingdings" pitchFamily="2" charset="2"/>
              <a:buChar char="§"/>
            </a:pPr>
            <a:r>
              <a:rPr lang="nl-NL" sz="1200" err="1">
                <a:solidFill>
                  <a:srgbClr val="000000"/>
                </a:solidFill>
              </a:rPr>
              <a:t>Parmesan</a:t>
            </a:r>
            <a:endParaRPr lang="nl-NL" sz="1200">
              <a:solidFill>
                <a:srgbClr val="000000"/>
              </a:solidFill>
            </a:endParaRPr>
          </a:p>
          <a:p>
            <a:pPr marL="285750" indent="-285750">
              <a:lnSpc>
                <a:spcPct val="150000"/>
              </a:lnSpc>
              <a:buClr>
                <a:schemeClr val="accent1"/>
              </a:buClr>
              <a:buSzPct val="150000"/>
              <a:buFont typeface="Wingdings" pitchFamily="2" charset="2"/>
              <a:buChar char="§"/>
            </a:pPr>
            <a:r>
              <a:rPr lang="nl-NL" sz="1200" err="1">
                <a:solidFill>
                  <a:srgbClr val="000000"/>
                </a:solidFill>
              </a:rPr>
              <a:t>Cheese</a:t>
            </a:r>
            <a:endParaRPr lang="nl-NL" sz="1200">
              <a:solidFill>
                <a:srgbClr val="000000"/>
              </a:solidFill>
            </a:endParaRPr>
          </a:p>
        </p:txBody>
      </p:sp>
    </p:spTree>
    <p:extLst>
      <p:ext uri="{BB962C8B-B14F-4D97-AF65-F5344CB8AC3E}">
        <p14:creationId xmlns:p14="http://schemas.microsoft.com/office/powerpoint/2010/main" val="4007413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04BE674-0F23-D047-A31C-8911F5ECD598}"/>
              </a:ext>
            </a:extLst>
          </p:cNvPr>
          <p:cNvSpPr>
            <a:spLocks noGrp="1"/>
          </p:cNvSpPr>
          <p:nvPr>
            <p:ph sz="half" idx="1"/>
          </p:nvPr>
        </p:nvSpPr>
        <p:spPr/>
        <p:txBody>
          <a:bodyPr/>
          <a:lstStyle/>
          <a:p>
            <a:r>
              <a:rPr lang="en-NL"/>
              <a:t>Balance is key!</a:t>
            </a:r>
          </a:p>
          <a:p>
            <a:r>
              <a:rPr lang="en-NL"/>
              <a:t>#plateflavour</a:t>
            </a:r>
          </a:p>
        </p:txBody>
      </p:sp>
      <p:graphicFrame>
        <p:nvGraphicFramePr>
          <p:cNvPr id="8" name="Content Placeholder 7">
            <a:extLst>
              <a:ext uri="{FF2B5EF4-FFF2-40B4-BE49-F238E27FC236}">
                <a16:creationId xmlns:a16="http://schemas.microsoft.com/office/drawing/2014/main" id="{9064A35F-B110-1B4A-970E-F39951C507E0}"/>
              </a:ext>
            </a:extLst>
          </p:cNvPr>
          <p:cNvGraphicFramePr>
            <a:graphicFrameLocks noGrp="1"/>
          </p:cNvGraphicFramePr>
          <p:nvPr>
            <p:ph sz="half" idx="2"/>
            <p:extLst>
              <p:ext uri="{D42A27DB-BD31-4B8C-83A1-F6EECF244321}">
                <p14:modId xmlns:p14="http://schemas.microsoft.com/office/powerpoint/2010/main" val="408861570"/>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2">
            <a:extLst>
              <a:ext uri="{FF2B5EF4-FFF2-40B4-BE49-F238E27FC236}">
                <a16:creationId xmlns:a16="http://schemas.microsoft.com/office/drawing/2014/main" id="{8E53C6D5-0547-6442-BD4E-D4418686A79B}"/>
              </a:ext>
            </a:extLst>
          </p:cNvPr>
          <p:cNvSpPr>
            <a:spLocks noGrp="1"/>
          </p:cNvSpPr>
          <p:nvPr>
            <p:ph type="title"/>
          </p:nvPr>
        </p:nvSpPr>
        <p:spPr/>
        <p:txBody>
          <a:bodyPr/>
          <a:lstStyle/>
          <a:p>
            <a:r>
              <a:rPr lang="nl-NL"/>
              <a:t>The </a:t>
            </a:r>
            <a:r>
              <a:rPr lang="nl-NL" err="1"/>
              <a:t>three</a:t>
            </a:r>
            <a:r>
              <a:rPr lang="nl-NL"/>
              <a:t> </a:t>
            </a:r>
            <a:r>
              <a:rPr lang="nl-NL" err="1"/>
              <a:t>dimensions</a:t>
            </a:r>
            <a:r>
              <a:rPr lang="nl-NL"/>
              <a:t> of </a:t>
            </a:r>
            <a:r>
              <a:rPr lang="nl-NL" err="1"/>
              <a:t>creating</a:t>
            </a:r>
            <a:r>
              <a:rPr lang="nl-NL"/>
              <a:t> a </a:t>
            </a:r>
            <a:r>
              <a:rPr lang="nl-NL" err="1"/>
              <a:t>dish</a:t>
            </a:r>
            <a:endParaRPr lang="nl-NL"/>
          </a:p>
        </p:txBody>
      </p:sp>
      <p:pic>
        <p:nvPicPr>
          <p:cNvPr id="11" name="Picture 4" descr="FOODPAIRING | EIT Food">
            <a:extLst>
              <a:ext uri="{FF2B5EF4-FFF2-40B4-BE49-F238E27FC236}">
                <a16:creationId xmlns:a16="http://schemas.microsoft.com/office/drawing/2014/main" id="{687357F3-F049-E745-9D14-A009B148555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08715" y="3490002"/>
            <a:ext cx="4411085" cy="68578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Naar rechts wijzende wijsvinger met handrug">
            <a:hlinkClick r:id="rId9"/>
            <a:extLst>
              <a:ext uri="{FF2B5EF4-FFF2-40B4-BE49-F238E27FC236}">
                <a16:creationId xmlns:a16="http://schemas.microsoft.com/office/drawing/2014/main" id="{57F47DFB-F51E-5443-9AF6-088CDABF2B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4426912">
            <a:off x="4058845" y="4047672"/>
            <a:ext cx="1347159" cy="1347159"/>
          </a:xfrm>
          <a:prstGeom prst="rect">
            <a:avLst/>
          </a:prstGeom>
        </p:spPr>
      </p:pic>
    </p:spTree>
    <p:extLst>
      <p:ext uri="{BB962C8B-B14F-4D97-AF65-F5344CB8AC3E}">
        <p14:creationId xmlns:p14="http://schemas.microsoft.com/office/powerpoint/2010/main" val="2641806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AF504D5-8539-914A-B044-F38DF55AEDC5}"/>
              </a:ext>
            </a:extLst>
          </p:cNvPr>
          <p:cNvPicPr>
            <a:picLocks noChangeAspect="1"/>
          </p:cNvPicPr>
          <p:nvPr/>
        </p:nvPicPr>
        <p:blipFill>
          <a:blip r:embed="rId3"/>
          <a:stretch>
            <a:fillRect/>
          </a:stretch>
        </p:blipFill>
        <p:spPr>
          <a:xfrm>
            <a:off x="419100" y="691018"/>
            <a:ext cx="11353800" cy="2737982"/>
          </a:xfrm>
          <a:prstGeom prst="rect">
            <a:avLst/>
          </a:prstGeom>
        </p:spPr>
      </p:pic>
      <p:pic>
        <p:nvPicPr>
          <p:cNvPr id="4098" name="Picture 2">
            <a:extLst>
              <a:ext uri="{FF2B5EF4-FFF2-40B4-BE49-F238E27FC236}">
                <a16:creationId xmlns:a16="http://schemas.microsoft.com/office/drawing/2014/main" id="{0F7E96D8-F37F-9A41-9E12-DD2396943E4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9900" y="4276176"/>
            <a:ext cx="4253444" cy="23925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C27AA55-D3B0-8F41-A93C-11C4D333810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56817" y="4325417"/>
            <a:ext cx="4078365" cy="22940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C4B925C-6B5A-7E42-A8DD-7D31D31072B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7519350" y="4045959"/>
            <a:ext cx="4867524" cy="2737982"/>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Naar rechts wijzende wijsvinger met handrug">
            <a:hlinkClick r:id="rId7"/>
            <a:extLst>
              <a:ext uri="{FF2B5EF4-FFF2-40B4-BE49-F238E27FC236}">
                <a16:creationId xmlns:a16="http://schemas.microsoft.com/office/drawing/2014/main" id="{F4E26F9A-6696-344A-BF6B-AC5CCCF2D8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4426912">
            <a:off x="7461602" y="3034877"/>
            <a:ext cx="1347159" cy="1347159"/>
          </a:xfrm>
          <a:prstGeom prst="rect">
            <a:avLst/>
          </a:prstGeom>
        </p:spPr>
      </p:pic>
    </p:spTree>
    <p:extLst>
      <p:ext uri="{BB962C8B-B14F-4D97-AF65-F5344CB8AC3E}">
        <p14:creationId xmlns:p14="http://schemas.microsoft.com/office/powerpoint/2010/main" val="148852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tafel, keuken, zitten&#10;&#10;Automatisch gegenereerde beschrijving">
            <a:extLst>
              <a:ext uri="{FF2B5EF4-FFF2-40B4-BE49-F238E27FC236}">
                <a16:creationId xmlns:a16="http://schemas.microsoft.com/office/drawing/2014/main" id="{AAD9ECEA-40BA-5942-85FA-B69681AFD9C0}"/>
              </a:ext>
            </a:extLst>
          </p:cNvPr>
          <p:cNvPicPr>
            <a:picLocks noChangeAspect="1"/>
          </p:cNvPicPr>
          <p:nvPr/>
        </p:nvPicPr>
        <p:blipFill rotWithShape="1">
          <a:blip r:embed="rId3"/>
          <a:srcRect l="52184" r="28209"/>
          <a:stretch/>
        </p:blipFill>
        <p:spPr>
          <a:xfrm>
            <a:off x="9801496" y="0"/>
            <a:ext cx="2390503" cy="6858000"/>
          </a:xfrm>
          <a:prstGeom prst="rect">
            <a:avLst/>
          </a:prstGeom>
          <a:effectLst>
            <a:outerShdw blurRad="50800" dist="38100" algn="l" rotWithShape="0">
              <a:prstClr val="black">
                <a:alpha val="40000"/>
              </a:prstClr>
            </a:outerShdw>
          </a:effectLst>
        </p:spPr>
      </p:pic>
      <p:pic>
        <p:nvPicPr>
          <p:cNvPr id="4" name="Afbeelding 3" descr="Afbeelding met binnen, tafel, keuken, zitten&#10;&#10;Automatisch gegenereerde beschrijving">
            <a:extLst>
              <a:ext uri="{FF2B5EF4-FFF2-40B4-BE49-F238E27FC236}">
                <a16:creationId xmlns:a16="http://schemas.microsoft.com/office/drawing/2014/main" id="{B86140C1-B110-FA43-A705-F8F5C83B2366}"/>
              </a:ext>
            </a:extLst>
          </p:cNvPr>
          <p:cNvPicPr>
            <a:picLocks noChangeAspect="1"/>
          </p:cNvPicPr>
          <p:nvPr/>
        </p:nvPicPr>
        <p:blipFill rotWithShape="1">
          <a:blip r:embed="rId4"/>
          <a:srcRect l="54423" r="25092"/>
          <a:stretch/>
        </p:blipFill>
        <p:spPr>
          <a:xfrm>
            <a:off x="7303960" y="0"/>
            <a:ext cx="2497536" cy="6858000"/>
          </a:xfrm>
          <a:prstGeom prst="rect">
            <a:avLst/>
          </a:prstGeom>
          <a:effectLst>
            <a:outerShdw blurRad="50800" dist="38100" algn="l" rotWithShape="0">
              <a:prstClr val="black">
                <a:alpha val="40000"/>
              </a:prstClr>
            </a:outerShdw>
          </a:effectLst>
        </p:spPr>
      </p:pic>
      <p:pic>
        <p:nvPicPr>
          <p:cNvPr id="5" name="Afbeelding 4" descr="Afbeelding met plant, buiten, klein, zitten&#10;&#10;Automatisch gegenereerde beschrijving">
            <a:extLst>
              <a:ext uri="{FF2B5EF4-FFF2-40B4-BE49-F238E27FC236}">
                <a16:creationId xmlns:a16="http://schemas.microsoft.com/office/drawing/2014/main" id="{B3623589-29E2-2B43-BE0B-4D76E5792072}"/>
              </a:ext>
            </a:extLst>
          </p:cNvPr>
          <p:cNvPicPr>
            <a:picLocks noChangeAspect="1"/>
          </p:cNvPicPr>
          <p:nvPr/>
        </p:nvPicPr>
        <p:blipFill rotWithShape="1">
          <a:blip r:embed="rId5"/>
          <a:srcRect l="53973" r="25542"/>
          <a:stretch/>
        </p:blipFill>
        <p:spPr>
          <a:xfrm>
            <a:off x="4888042" y="0"/>
            <a:ext cx="2497536" cy="6858000"/>
          </a:xfrm>
          <a:prstGeom prst="rect">
            <a:avLst/>
          </a:prstGeom>
          <a:effectLst>
            <a:outerShdw blurRad="50800" dist="38100" algn="l" rotWithShape="0">
              <a:prstClr val="black">
                <a:alpha val="40000"/>
              </a:prstClr>
            </a:outerShdw>
          </a:effectLst>
        </p:spPr>
      </p:pic>
      <p:pic>
        <p:nvPicPr>
          <p:cNvPr id="6" name="Afbeelding 5" descr="Afbeelding met tafel, binnen, zitten, computer&#10;&#10;Automatisch gegenereerde beschrijving">
            <a:extLst>
              <a:ext uri="{FF2B5EF4-FFF2-40B4-BE49-F238E27FC236}">
                <a16:creationId xmlns:a16="http://schemas.microsoft.com/office/drawing/2014/main" id="{6B857E01-1ECE-F047-8884-3A43878E65BC}"/>
              </a:ext>
            </a:extLst>
          </p:cNvPr>
          <p:cNvPicPr>
            <a:picLocks noChangeAspect="1"/>
          </p:cNvPicPr>
          <p:nvPr/>
        </p:nvPicPr>
        <p:blipFill rotWithShape="1">
          <a:blip r:embed="rId6"/>
          <a:srcRect l="35915" r="44478"/>
          <a:stretch/>
        </p:blipFill>
        <p:spPr>
          <a:xfrm>
            <a:off x="2497539" y="0"/>
            <a:ext cx="2390503" cy="6858000"/>
          </a:xfrm>
          <a:prstGeom prst="rect">
            <a:avLst/>
          </a:prstGeom>
          <a:effectLst>
            <a:outerShdw blurRad="50800" dist="38100" algn="l" rotWithShape="0">
              <a:prstClr val="black">
                <a:alpha val="40000"/>
              </a:prstClr>
            </a:outerShdw>
          </a:effectLst>
        </p:spPr>
      </p:pic>
      <p:sp>
        <p:nvSpPr>
          <p:cNvPr id="7" name="TextBox 1">
            <a:extLst>
              <a:ext uri="{FF2B5EF4-FFF2-40B4-BE49-F238E27FC236}">
                <a16:creationId xmlns:a16="http://schemas.microsoft.com/office/drawing/2014/main" id="{F0057DC5-A0E4-BE40-9898-04AC67DFCB6F}"/>
              </a:ext>
            </a:extLst>
          </p:cNvPr>
          <p:cNvSpPr txBox="1"/>
          <p:nvPr/>
        </p:nvSpPr>
        <p:spPr>
          <a:xfrm>
            <a:off x="4960673" y="331394"/>
            <a:ext cx="2256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World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of plants</a:t>
            </a:r>
          </a:p>
        </p:txBody>
      </p:sp>
      <p:sp>
        <p:nvSpPr>
          <p:cNvPr id="8" name="TextBox 2">
            <a:extLst>
              <a:ext uri="{FF2B5EF4-FFF2-40B4-BE49-F238E27FC236}">
                <a16:creationId xmlns:a16="http://schemas.microsoft.com/office/drawing/2014/main" id="{B34B22AC-3AF1-AA4E-9642-998EB63E7AC8}"/>
              </a:ext>
            </a:extLst>
          </p:cNvPr>
          <p:cNvSpPr txBox="1"/>
          <p:nvPr/>
        </p:nvSpPr>
        <p:spPr>
          <a:xfrm>
            <a:off x="2524317" y="331394"/>
            <a:ext cx="2256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The why of horticulture</a:t>
            </a:r>
          </a:p>
        </p:txBody>
      </p:sp>
      <p:sp>
        <p:nvSpPr>
          <p:cNvPr id="9" name="TextBox 4">
            <a:extLst>
              <a:ext uri="{FF2B5EF4-FFF2-40B4-BE49-F238E27FC236}">
                <a16:creationId xmlns:a16="http://schemas.microsoft.com/office/drawing/2014/main" id="{9DB22EC5-6A87-EF47-987D-A0898051258C}"/>
              </a:ext>
            </a:extLst>
          </p:cNvPr>
          <p:cNvSpPr txBox="1"/>
          <p:nvPr/>
        </p:nvSpPr>
        <p:spPr>
          <a:xfrm>
            <a:off x="7411345" y="331394"/>
            <a:ext cx="225633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Hospitality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gastronomy </a:t>
            </a:r>
          </a:p>
        </p:txBody>
      </p:sp>
      <p:pic>
        <p:nvPicPr>
          <p:cNvPr id="10" name="Afbeelding 9" descr="Afbeelding met gras, kleurrijk, person, vlieger&#10;&#10;Automatisch gegenereerde beschrijving">
            <a:extLst>
              <a:ext uri="{FF2B5EF4-FFF2-40B4-BE49-F238E27FC236}">
                <a16:creationId xmlns:a16="http://schemas.microsoft.com/office/drawing/2014/main" id="{A8E10998-D8E0-0143-A375-CA164319D52C}"/>
              </a:ext>
            </a:extLst>
          </p:cNvPr>
          <p:cNvPicPr>
            <a:picLocks noChangeAspect="1"/>
          </p:cNvPicPr>
          <p:nvPr/>
        </p:nvPicPr>
        <p:blipFill rotWithShape="1">
          <a:blip r:embed="rId7"/>
          <a:srcRect l="56651" r="22864"/>
          <a:stretch/>
        </p:blipFill>
        <p:spPr>
          <a:xfrm>
            <a:off x="0" y="0"/>
            <a:ext cx="2497540" cy="6858000"/>
          </a:xfrm>
          <a:prstGeom prst="rect">
            <a:avLst/>
          </a:prstGeom>
          <a:effectLst>
            <a:outerShdw blurRad="50800" dist="38100" algn="l" rotWithShape="0">
              <a:prstClr val="black">
                <a:alpha val="40000"/>
              </a:prstClr>
            </a:outerShdw>
          </a:effectLst>
        </p:spPr>
      </p:pic>
      <p:sp>
        <p:nvSpPr>
          <p:cNvPr id="11" name="TextBox 5">
            <a:extLst>
              <a:ext uri="{FF2B5EF4-FFF2-40B4-BE49-F238E27FC236}">
                <a16:creationId xmlns:a16="http://schemas.microsoft.com/office/drawing/2014/main" id="{77943A8E-CA6A-2B46-B222-74B5C14E4639}"/>
              </a:ext>
            </a:extLst>
          </p:cNvPr>
          <p:cNvSpPr txBox="1"/>
          <p:nvPr/>
        </p:nvSpPr>
        <p:spPr>
          <a:xfrm>
            <a:off x="9862015" y="337530"/>
            <a:ext cx="2242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Food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health</a:t>
            </a:r>
          </a:p>
        </p:txBody>
      </p:sp>
      <p:sp>
        <p:nvSpPr>
          <p:cNvPr id="12" name="TextBox 3">
            <a:extLst>
              <a:ext uri="{FF2B5EF4-FFF2-40B4-BE49-F238E27FC236}">
                <a16:creationId xmlns:a16="http://schemas.microsoft.com/office/drawing/2014/main" id="{441B4A34-C877-F94D-B915-D27358C691AD}"/>
              </a:ext>
            </a:extLst>
          </p:cNvPr>
          <p:cNvSpPr txBox="1"/>
          <p:nvPr/>
        </p:nvSpPr>
        <p:spPr>
          <a:xfrm>
            <a:off x="87961" y="331394"/>
            <a:ext cx="22563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Sustainability</a:t>
            </a:r>
          </a:p>
        </p:txBody>
      </p:sp>
    </p:spTree>
    <p:extLst>
      <p:ext uri="{BB962C8B-B14F-4D97-AF65-F5344CB8AC3E}">
        <p14:creationId xmlns:p14="http://schemas.microsoft.com/office/powerpoint/2010/main" val="3347147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GB"/>
              <a:t>Q&amp;A</a:t>
            </a:r>
          </a:p>
        </p:txBody>
      </p:sp>
    </p:spTree>
    <p:extLst>
      <p:ext uri="{BB962C8B-B14F-4D97-AF65-F5344CB8AC3E}">
        <p14:creationId xmlns:p14="http://schemas.microsoft.com/office/powerpoint/2010/main" val="961698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9A4511-4818-214A-B299-0DA95FCF7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5F85BF-D716-1A40-8953-F6237A1B8F4C}"/>
              </a:ext>
            </a:extLst>
          </p:cNvPr>
          <p:cNvSpPr>
            <a:spLocks noGrp="1"/>
          </p:cNvSpPr>
          <p:nvPr>
            <p:ph type="title"/>
          </p:nvPr>
        </p:nvSpPr>
        <p:spPr/>
        <p:txBody>
          <a:bodyPr/>
          <a:lstStyle/>
          <a:p>
            <a:r>
              <a:rPr lang="en-GB"/>
              <a:t>Today’s journey</a:t>
            </a:r>
          </a:p>
        </p:txBody>
      </p:sp>
      <p:sp>
        <p:nvSpPr>
          <p:cNvPr id="21" name="Content Placeholder 20">
            <a:extLst>
              <a:ext uri="{FF2B5EF4-FFF2-40B4-BE49-F238E27FC236}">
                <a16:creationId xmlns:a16="http://schemas.microsoft.com/office/drawing/2014/main" id="{D4451E63-51E1-6242-A2D0-88E325F45F85}"/>
              </a:ext>
            </a:extLst>
          </p:cNvPr>
          <p:cNvSpPr>
            <a:spLocks noGrp="1"/>
          </p:cNvSpPr>
          <p:nvPr>
            <p:ph idx="1"/>
          </p:nvPr>
        </p:nvSpPr>
        <p:spPr/>
        <p:txBody>
          <a:bodyPr/>
          <a:lstStyle/>
          <a:p>
            <a:r>
              <a:rPr lang="nl-NL" dirty="0" err="1"/>
              <a:t>Introduction</a:t>
            </a:r>
            <a:r>
              <a:rPr lang="nl-NL" dirty="0"/>
              <a:t> </a:t>
            </a:r>
            <a:r>
              <a:rPr lang="nl-NL" dirty="0" err="1"/>
              <a:t>to</a:t>
            </a:r>
            <a:r>
              <a:rPr lang="nl-NL" dirty="0"/>
              <a:t> Koppert Cress</a:t>
            </a:r>
          </a:p>
          <a:p>
            <a:r>
              <a:rPr lang="nl-NL" dirty="0"/>
              <a:t>The </a:t>
            </a:r>
            <a:r>
              <a:rPr lang="nl-NL" dirty="0" err="1"/>
              <a:t>sustainable</a:t>
            </a:r>
            <a:r>
              <a:rPr lang="nl-NL" dirty="0"/>
              <a:t> </a:t>
            </a:r>
            <a:r>
              <a:rPr lang="nl-NL" dirty="0" err="1"/>
              <a:t>production</a:t>
            </a:r>
            <a:r>
              <a:rPr lang="nl-NL" dirty="0"/>
              <a:t> </a:t>
            </a:r>
            <a:r>
              <a:rPr lang="nl-NL" dirty="0" err="1"/>
              <a:t>process</a:t>
            </a:r>
            <a:endParaRPr lang="nl-NL" dirty="0"/>
          </a:p>
          <a:p>
            <a:r>
              <a:rPr lang="nl-NL" dirty="0"/>
              <a:t>World of </a:t>
            </a:r>
            <a:r>
              <a:rPr lang="nl-NL" dirty="0" err="1"/>
              <a:t>plants</a:t>
            </a:r>
            <a:endParaRPr lang="nl-NL" dirty="0"/>
          </a:p>
          <a:p>
            <a:r>
              <a:rPr lang="nl-NL" dirty="0"/>
              <a:t>Food </a:t>
            </a:r>
            <a:r>
              <a:rPr lang="nl-NL" dirty="0" err="1"/>
              <a:t>and</a:t>
            </a:r>
            <a:r>
              <a:rPr lang="nl-NL" dirty="0"/>
              <a:t> health</a:t>
            </a:r>
          </a:p>
          <a:p>
            <a:r>
              <a:rPr lang="nl-NL" dirty="0" err="1"/>
              <a:t>Gastronomy</a:t>
            </a:r>
            <a:r>
              <a:rPr lang="nl-NL" dirty="0"/>
              <a:t> </a:t>
            </a:r>
            <a:r>
              <a:rPr lang="nl-NL" dirty="0" err="1"/>
              <a:t>and</a:t>
            </a:r>
            <a:r>
              <a:rPr lang="nl-NL" dirty="0"/>
              <a:t> </a:t>
            </a:r>
            <a:r>
              <a:rPr lang="nl-NL" dirty="0" err="1"/>
              <a:t>hospitality</a:t>
            </a:r>
            <a:endParaRPr lang="nl-NL" dirty="0"/>
          </a:p>
        </p:txBody>
      </p:sp>
    </p:spTree>
    <p:extLst>
      <p:ext uri="{BB962C8B-B14F-4D97-AF65-F5344CB8AC3E}">
        <p14:creationId xmlns:p14="http://schemas.microsoft.com/office/powerpoint/2010/main" val="1245821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9EF1-8B38-7348-9918-C2E88D5A70EC}"/>
              </a:ext>
            </a:extLst>
          </p:cNvPr>
          <p:cNvSpPr>
            <a:spLocks noGrp="1"/>
          </p:cNvSpPr>
          <p:nvPr>
            <p:ph type="title"/>
          </p:nvPr>
        </p:nvSpPr>
        <p:spPr>
          <a:xfrm>
            <a:off x="575154" y="5319495"/>
            <a:ext cx="10515600" cy="1325563"/>
          </a:xfrm>
        </p:spPr>
        <p:txBody>
          <a:bodyPr>
            <a:normAutofit/>
          </a:bodyPr>
          <a:lstStyle/>
          <a:p>
            <a:r>
              <a:rPr lang="en-GB" dirty="0">
                <a:solidFill>
                  <a:schemeClr val="bg1"/>
                </a:solidFill>
              </a:rPr>
              <a:t>Koppert Cress</a:t>
            </a:r>
            <a:endParaRPr lang="en-NL">
              <a:solidFill>
                <a:schemeClr val="bg1"/>
              </a:solidFill>
            </a:endParaRPr>
          </a:p>
        </p:txBody>
      </p:sp>
    </p:spTree>
    <p:extLst>
      <p:ext uri="{BB962C8B-B14F-4D97-AF65-F5344CB8AC3E}">
        <p14:creationId xmlns:p14="http://schemas.microsoft.com/office/powerpoint/2010/main" val="2012571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sitting in a dark room&#10;&#10;Description automatically generated">
            <a:extLst>
              <a:ext uri="{FF2B5EF4-FFF2-40B4-BE49-F238E27FC236}">
                <a16:creationId xmlns:a16="http://schemas.microsoft.com/office/drawing/2014/main" id="{FBFA7D25-A8C6-E244-BD58-6FAE02BFA2A9}"/>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063207" y="-1078327"/>
            <a:ext cx="7211664" cy="10829763"/>
          </a:xfrm>
        </p:spPr>
      </p:pic>
      <p:sp>
        <p:nvSpPr>
          <p:cNvPr id="2" name="Title 1">
            <a:extLst>
              <a:ext uri="{FF2B5EF4-FFF2-40B4-BE49-F238E27FC236}">
                <a16:creationId xmlns:a16="http://schemas.microsoft.com/office/drawing/2014/main" id="{E4FE00D8-480B-0F47-832D-6B0406BDBEAA}"/>
              </a:ext>
            </a:extLst>
          </p:cNvPr>
          <p:cNvSpPr>
            <a:spLocks noGrp="1"/>
          </p:cNvSpPr>
          <p:nvPr>
            <p:ph type="title"/>
          </p:nvPr>
        </p:nvSpPr>
        <p:spPr/>
        <p:txBody>
          <a:bodyPr/>
          <a:lstStyle/>
          <a:p>
            <a:r>
              <a:rPr lang="en-GB"/>
              <a:t>Meet Rob Baan</a:t>
            </a:r>
          </a:p>
        </p:txBody>
      </p:sp>
      <p:sp>
        <p:nvSpPr>
          <p:cNvPr id="5" name="Content Placeholder 4">
            <a:extLst>
              <a:ext uri="{FF2B5EF4-FFF2-40B4-BE49-F238E27FC236}">
                <a16:creationId xmlns:a16="http://schemas.microsoft.com/office/drawing/2014/main" id="{6E5A7A19-549A-C640-99DB-821AA8329AA2}"/>
              </a:ext>
            </a:extLst>
          </p:cNvPr>
          <p:cNvSpPr>
            <a:spLocks noGrp="1"/>
          </p:cNvSpPr>
          <p:nvPr>
            <p:ph sz="half" idx="1"/>
          </p:nvPr>
        </p:nvSpPr>
        <p:spPr/>
        <p:txBody>
          <a:bodyPr/>
          <a:lstStyle/>
          <a:p>
            <a:r>
              <a:rPr lang="en-GB"/>
              <a:t>Lives in </a:t>
            </a:r>
            <a:r>
              <a:rPr lang="en-GB" err="1"/>
              <a:t>Enkhuizen</a:t>
            </a:r>
            <a:endParaRPr lang="en-GB"/>
          </a:p>
          <a:p>
            <a:r>
              <a:rPr lang="en-GB"/>
              <a:t>CEO since 2002</a:t>
            </a:r>
          </a:p>
          <a:p>
            <a:r>
              <a:rPr lang="en-GB"/>
              <a:t>Passion for nature, traveling and cooking</a:t>
            </a:r>
          </a:p>
          <a:p>
            <a:r>
              <a:rPr lang="en-GB"/>
              <a:t>Wants to make the Netherlands the healthiest delta in the world</a:t>
            </a:r>
          </a:p>
        </p:txBody>
      </p:sp>
    </p:spTree>
    <p:extLst>
      <p:ext uri="{BB962C8B-B14F-4D97-AF65-F5344CB8AC3E}">
        <p14:creationId xmlns:p14="http://schemas.microsoft.com/office/powerpoint/2010/main" val="51077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75D299-9A62-0F47-A3FC-611A41A2F977}"/>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587081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binnen, tafel, keuken, zitten&#10;&#10;Automatisch gegenereerde beschrijving">
            <a:extLst>
              <a:ext uri="{FF2B5EF4-FFF2-40B4-BE49-F238E27FC236}">
                <a16:creationId xmlns:a16="http://schemas.microsoft.com/office/drawing/2014/main" id="{3E251489-38A5-2E4F-A65C-7BAD5FCAA8F1}"/>
              </a:ext>
            </a:extLst>
          </p:cNvPr>
          <p:cNvPicPr>
            <a:picLocks noChangeAspect="1"/>
          </p:cNvPicPr>
          <p:nvPr/>
        </p:nvPicPr>
        <p:blipFill rotWithShape="1">
          <a:blip r:embed="rId3">
            <a:duotone>
              <a:schemeClr val="accent4">
                <a:shade val="45000"/>
                <a:satMod val="135000"/>
              </a:schemeClr>
              <a:prstClr val="white"/>
            </a:duotone>
          </a:blip>
          <a:srcRect l="52184" r="28209"/>
          <a:stretch/>
        </p:blipFill>
        <p:spPr>
          <a:xfrm>
            <a:off x="9801496" y="0"/>
            <a:ext cx="2390503" cy="6858000"/>
          </a:xfrm>
          <a:prstGeom prst="rect">
            <a:avLst/>
          </a:prstGeom>
          <a:effectLst>
            <a:outerShdw blurRad="50800" dist="38100" algn="l" rotWithShape="0">
              <a:prstClr val="black">
                <a:alpha val="40000"/>
              </a:prstClr>
            </a:outerShdw>
          </a:effectLst>
        </p:spPr>
      </p:pic>
      <p:pic>
        <p:nvPicPr>
          <p:cNvPr id="3" name="Afbeelding 2" descr="Afbeelding met binnen, tafel, keuken, zitten&#10;&#10;Automatisch gegenereerde beschrijving">
            <a:extLst>
              <a:ext uri="{FF2B5EF4-FFF2-40B4-BE49-F238E27FC236}">
                <a16:creationId xmlns:a16="http://schemas.microsoft.com/office/drawing/2014/main" id="{7AEE4CB5-9B45-724E-A12C-A08197C39592}"/>
              </a:ext>
            </a:extLst>
          </p:cNvPr>
          <p:cNvPicPr>
            <a:picLocks noChangeAspect="1"/>
          </p:cNvPicPr>
          <p:nvPr/>
        </p:nvPicPr>
        <p:blipFill rotWithShape="1">
          <a:blip r:embed="rId4">
            <a:duotone>
              <a:schemeClr val="accent4">
                <a:shade val="45000"/>
                <a:satMod val="135000"/>
              </a:schemeClr>
              <a:prstClr val="white"/>
            </a:duotone>
          </a:blip>
          <a:srcRect l="54423" r="25092"/>
          <a:stretch/>
        </p:blipFill>
        <p:spPr>
          <a:xfrm>
            <a:off x="7303960" y="0"/>
            <a:ext cx="2497536" cy="6858000"/>
          </a:xfrm>
          <a:prstGeom prst="rect">
            <a:avLst/>
          </a:prstGeom>
          <a:effectLst>
            <a:outerShdw blurRad="50800" dist="38100" algn="l" rotWithShape="0">
              <a:prstClr val="black">
                <a:alpha val="40000"/>
              </a:prstClr>
            </a:outerShdw>
          </a:effectLst>
        </p:spPr>
      </p:pic>
      <p:pic>
        <p:nvPicPr>
          <p:cNvPr id="4" name="Afbeelding 3" descr="Afbeelding met plant, buiten, klein, zitten&#10;&#10;Automatisch gegenereerde beschrijving">
            <a:extLst>
              <a:ext uri="{FF2B5EF4-FFF2-40B4-BE49-F238E27FC236}">
                <a16:creationId xmlns:a16="http://schemas.microsoft.com/office/drawing/2014/main" id="{CA935C15-B229-4747-BE36-398BA46249FE}"/>
              </a:ext>
            </a:extLst>
          </p:cNvPr>
          <p:cNvPicPr>
            <a:picLocks noChangeAspect="1"/>
          </p:cNvPicPr>
          <p:nvPr/>
        </p:nvPicPr>
        <p:blipFill rotWithShape="1">
          <a:blip r:embed="rId5">
            <a:duotone>
              <a:schemeClr val="accent4">
                <a:shade val="45000"/>
                <a:satMod val="135000"/>
              </a:schemeClr>
              <a:prstClr val="white"/>
            </a:duotone>
          </a:blip>
          <a:srcRect l="53973" r="25542"/>
          <a:stretch/>
        </p:blipFill>
        <p:spPr>
          <a:xfrm>
            <a:off x="4888042" y="0"/>
            <a:ext cx="2497536" cy="6858000"/>
          </a:xfrm>
          <a:prstGeom prst="rect">
            <a:avLst/>
          </a:prstGeom>
          <a:effectLst>
            <a:outerShdw blurRad="50800" dist="38100" algn="l" rotWithShape="0">
              <a:prstClr val="black">
                <a:alpha val="40000"/>
              </a:prstClr>
            </a:outerShdw>
          </a:effectLst>
        </p:spPr>
      </p:pic>
      <p:pic>
        <p:nvPicPr>
          <p:cNvPr id="5" name="Afbeelding 4" descr="Afbeelding met tafel, binnen, zitten, computer&#10;&#10;Automatisch gegenereerde beschrijving">
            <a:extLst>
              <a:ext uri="{FF2B5EF4-FFF2-40B4-BE49-F238E27FC236}">
                <a16:creationId xmlns:a16="http://schemas.microsoft.com/office/drawing/2014/main" id="{2380B6A5-5A98-EE40-BE02-288A86B45FFD}"/>
              </a:ext>
            </a:extLst>
          </p:cNvPr>
          <p:cNvPicPr>
            <a:picLocks noChangeAspect="1"/>
          </p:cNvPicPr>
          <p:nvPr/>
        </p:nvPicPr>
        <p:blipFill rotWithShape="1">
          <a:blip r:embed="rId6">
            <a:duotone>
              <a:schemeClr val="accent4">
                <a:shade val="45000"/>
                <a:satMod val="135000"/>
              </a:schemeClr>
              <a:prstClr val="white"/>
            </a:duotone>
          </a:blip>
          <a:srcRect l="35915" r="44478"/>
          <a:stretch/>
        </p:blipFill>
        <p:spPr>
          <a:xfrm>
            <a:off x="2497539" y="0"/>
            <a:ext cx="2390503" cy="6858000"/>
          </a:xfrm>
          <a:prstGeom prst="rect">
            <a:avLst/>
          </a:prstGeom>
          <a:effectLst>
            <a:outerShdw blurRad="50800" dist="38100" algn="l" rotWithShape="0">
              <a:prstClr val="black">
                <a:alpha val="40000"/>
              </a:prstClr>
            </a:outerShdw>
          </a:effectLst>
        </p:spPr>
      </p:pic>
      <p:sp>
        <p:nvSpPr>
          <p:cNvPr id="6" name="TextBox 1">
            <a:extLst>
              <a:ext uri="{FF2B5EF4-FFF2-40B4-BE49-F238E27FC236}">
                <a16:creationId xmlns:a16="http://schemas.microsoft.com/office/drawing/2014/main" id="{C4991DB9-04F4-3847-B9E0-3A602153AA0B}"/>
              </a:ext>
            </a:extLst>
          </p:cNvPr>
          <p:cNvSpPr txBox="1"/>
          <p:nvPr/>
        </p:nvSpPr>
        <p:spPr>
          <a:xfrm>
            <a:off x="4960673" y="331394"/>
            <a:ext cx="2256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World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of plants</a:t>
            </a:r>
          </a:p>
        </p:txBody>
      </p:sp>
      <p:sp>
        <p:nvSpPr>
          <p:cNvPr id="7" name="TextBox 2">
            <a:extLst>
              <a:ext uri="{FF2B5EF4-FFF2-40B4-BE49-F238E27FC236}">
                <a16:creationId xmlns:a16="http://schemas.microsoft.com/office/drawing/2014/main" id="{A05F6077-0E69-964E-864A-D7CD0C844DDC}"/>
              </a:ext>
            </a:extLst>
          </p:cNvPr>
          <p:cNvSpPr txBox="1"/>
          <p:nvPr/>
        </p:nvSpPr>
        <p:spPr>
          <a:xfrm>
            <a:off x="2524317" y="331394"/>
            <a:ext cx="2256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The why of horticulture</a:t>
            </a:r>
          </a:p>
        </p:txBody>
      </p:sp>
      <p:sp>
        <p:nvSpPr>
          <p:cNvPr id="8" name="TextBox 4">
            <a:extLst>
              <a:ext uri="{FF2B5EF4-FFF2-40B4-BE49-F238E27FC236}">
                <a16:creationId xmlns:a16="http://schemas.microsoft.com/office/drawing/2014/main" id="{A22CFC64-5F72-2641-91B8-0AF05364EF03}"/>
              </a:ext>
            </a:extLst>
          </p:cNvPr>
          <p:cNvSpPr txBox="1"/>
          <p:nvPr/>
        </p:nvSpPr>
        <p:spPr>
          <a:xfrm>
            <a:off x="7411345" y="331394"/>
            <a:ext cx="225633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Hospitality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gastronomy </a:t>
            </a:r>
          </a:p>
        </p:txBody>
      </p:sp>
      <p:pic>
        <p:nvPicPr>
          <p:cNvPr id="9" name="Afbeelding 8" descr="Afbeelding met gras, kleurrijk, person, vlieger&#10;&#10;Automatisch gegenereerde beschrijving">
            <a:extLst>
              <a:ext uri="{FF2B5EF4-FFF2-40B4-BE49-F238E27FC236}">
                <a16:creationId xmlns:a16="http://schemas.microsoft.com/office/drawing/2014/main" id="{5EEB61DF-4C8C-7948-BA0B-681BA4C4F2C1}"/>
              </a:ext>
            </a:extLst>
          </p:cNvPr>
          <p:cNvPicPr>
            <a:picLocks noChangeAspect="1"/>
          </p:cNvPicPr>
          <p:nvPr/>
        </p:nvPicPr>
        <p:blipFill rotWithShape="1">
          <a:blip r:embed="rId7"/>
          <a:srcRect l="56651" r="22864"/>
          <a:stretch/>
        </p:blipFill>
        <p:spPr>
          <a:xfrm>
            <a:off x="0" y="0"/>
            <a:ext cx="2497540" cy="6858000"/>
          </a:xfrm>
          <a:prstGeom prst="rect">
            <a:avLst/>
          </a:prstGeom>
          <a:effectLst>
            <a:outerShdw blurRad="50800" dist="38100" algn="l" rotWithShape="0">
              <a:prstClr val="black">
                <a:alpha val="40000"/>
              </a:prstClr>
            </a:outerShdw>
          </a:effectLst>
        </p:spPr>
      </p:pic>
      <p:sp>
        <p:nvSpPr>
          <p:cNvPr id="10" name="TextBox 5">
            <a:extLst>
              <a:ext uri="{FF2B5EF4-FFF2-40B4-BE49-F238E27FC236}">
                <a16:creationId xmlns:a16="http://schemas.microsoft.com/office/drawing/2014/main" id="{B76F86DF-E861-0F4B-839C-C5415C6D3D52}"/>
              </a:ext>
            </a:extLst>
          </p:cNvPr>
          <p:cNvSpPr txBox="1"/>
          <p:nvPr/>
        </p:nvSpPr>
        <p:spPr>
          <a:xfrm>
            <a:off x="9862015" y="337530"/>
            <a:ext cx="2242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Food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health</a:t>
            </a:r>
          </a:p>
        </p:txBody>
      </p:sp>
      <p:sp>
        <p:nvSpPr>
          <p:cNvPr id="11" name="TextBox 3">
            <a:extLst>
              <a:ext uri="{FF2B5EF4-FFF2-40B4-BE49-F238E27FC236}">
                <a16:creationId xmlns:a16="http://schemas.microsoft.com/office/drawing/2014/main" id="{9D994147-3147-724D-957C-B95893E95A87}"/>
              </a:ext>
            </a:extLst>
          </p:cNvPr>
          <p:cNvSpPr txBox="1"/>
          <p:nvPr/>
        </p:nvSpPr>
        <p:spPr>
          <a:xfrm>
            <a:off x="87961" y="331394"/>
            <a:ext cx="22563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Sustainability</a:t>
            </a:r>
          </a:p>
        </p:txBody>
      </p:sp>
    </p:spTree>
    <p:extLst>
      <p:ext uri="{BB962C8B-B14F-4D97-AF65-F5344CB8AC3E}">
        <p14:creationId xmlns:p14="http://schemas.microsoft.com/office/powerpoint/2010/main" val="2085999565"/>
      </p:ext>
    </p:extLst>
  </p:cSld>
  <p:clrMapOvr>
    <a:masterClrMapping/>
  </p:clrMapOvr>
</p:sld>
</file>

<file path=ppt/theme/theme1.xml><?xml version="1.0" encoding="utf-8"?>
<a:theme xmlns:a="http://schemas.openxmlformats.org/drawingml/2006/main" name="Koppert Cress Modern">
  <a:themeElements>
    <a:clrScheme name="Koppert Cress">
      <a:dk1>
        <a:srgbClr val="000000"/>
      </a:dk1>
      <a:lt1>
        <a:srgbClr val="FFFFFF"/>
      </a:lt1>
      <a:dk2>
        <a:srgbClr val="626362"/>
      </a:dk2>
      <a:lt2>
        <a:srgbClr val="EFE6DA"/>
      </a:lt2>
      <a:accent1>
        <a:srgbClr val="97233F"/>
      </a:accent1>
      <a:accent2>
        <a:srgbClr val="92D300"/>
      </a:accent2>
      <a:accent3>
        <a:srgbClr val="0046AD"/>
      </a:accent3>
      <a:accent4>
        <a:srgbClr val="626362"/>
      </a:accent4>
      <a:accent5>
        <a:srgbClr val="80817F"/>
      </a:accent5>
      <a:accent6>
        <a:srgbClr val="A9A9A8"/>
      </a:accent6>
      <a:hlink>
        <a:srgbClr val="0046AD"/>
      </a:hlink>
      <a:folHlink>
        <a:srgbClr val="00000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2E9BFC6-A727-7948-ADBF-99D51A6ED2FA}" vid="{A9C20623-973A-214D-AD6C-9FC72E80C877}"/>
    </a:ext>
  </a:extLst>
</a:theme>
</file>

<file path=ppt/theme/theme2.xml><?xml version="1.0" encoding="utf-8"?>
<a:theme xmlns:a="http://schemas.openxmlformats.org/drawingml/2006/main" name="1_Koppert Cress Modern">
  <a:themeElements>
    <a:clrScheme name="Koppert Cress">
      <a:dk1>
        <a:srgbClr val="000000"/>
      </a:dk1>
      <a:lt1>
        <a:srgbClr val="FFFFFF"/>
      </a:lt1>
      <a:dk2>
        <a:srgbClr val="626362"/>
      </a:dk2>
      <a:lt2>
        <a:srgbClr val="EFE6DA"/>
      </a:lt2>
      <a:accent1>
        <a:srgbClr val="97233F"/>
      </a:accent1>
      <a:accent2>
        <a:srgbClr val="92D300"/>
      </a:accent2>
      <a:accent3>
        <a:srgbClr val="0046AD"/>
      </a:accent3>
      <a:accent4>
        <a:srgbClr val="626362"/>
      </a:accent4>
      <a:accent5>
        <a:srgbClr val="80817F"/>
      </a:accent5>
      <a:accent6>
        <a:srgbClr val="A9A9A8"/>
      </a:accent6>
      <a:hlink>
        <a:srgbClr val="0046AD"/>
      </a:hlink>
      <a:folHlink>
        <a:srgbClr val="00000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oppert Cress Modern">
  <a:themeElements>
    <a:clrScheme name="Koppert Cress">
      <a:dk1>
        <a:srgbClr val="000000"/>
      </a:dk1>
      <a:lt1>
        <a:srgbClr val="FFFFFF"/>
      </a:lt1>
      <a:dk2>
        <a:srgbClr val="626362"/>
      </a:dk2>
      <a:lt2>
        <a:srgbClr val="EFE6DA"/>
      </a:lt2>
      <a:accent1>
        <a:srgbClr val="97233F"/>
      </a:accent1>
      <a:accent2>
        <a:srgbClr val="92D300"/>
      </a:accent2>
      <a:accent3>
        <a:srgbClr val="0046AD"/>
      </a:accent3>
      <a:accent4>
        <a:srgbClr val="626362"/>
      </a:accent4>
      <a:accent5>
        <a:srgbClr val="80817F"/>
      </a:accent5>
      <a:accent6>
        <a:srgbClr val="A9A9A8"/>
      </a:accent6>
      <a:hlink>
        <a:srgbClr val="0046AD"/>
      </a:hlink>
      <a:folHlink>
        <a:srgbClr val="00000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E0DA4B0-C379-3C4A-8D16-3DC5BE80D1A3}" vid="{9AAC120F-97AF-0C42-8D48-7C13326F6F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Koppert Cress Modern</Template>
  <TotalTime>1441</TotalTime>
  <Words>3972</Words>
  <Application>Microsoft Macintosh PowerPoint</Application>
  <PresentationFormat>Breedbeeld</PresentationFormat>
  <Paragraphs>371</Paragraphs>
  <Slides>40</Slides>
  <Notes>40</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40</vt:i4>
      </vt:variant>
    </vt:vector>
  </HeadingPairs>
  <TitlesOfParts>
    <vt:vector size="51" baseType="lpstr">
      <vt:lpstr>Open Sans</vt:lpstr>
      <vt:lpstr>System Font Regular</vt:lpstr>
      <vt:lpstr>Arial</vt:lpstr>
      <vt:lpstr>Calibri</vt:lpstr>
      <vt:lpstr>Gill Sans Light</vt:lpstr>
      <vt:lpstr>Gill Sans SemiBold</vt:lpstr>
      <vt:lpstr>Verdana</vt:lpstr>
      <vt:lpstr>Wingdings</vt:lpstr>
      <vt:lpstr>Koppert Cress Modern</vt:lpstr>
      <vt:lpstr>1_Koppert Cress Modern</vt:lpstr>
      <vt:lpstr>2_Koppert Cress Modern</vt:lpstr>
      <vt:lpstr> </vt:lpstr>
      <vt:lpstr>PowerPoint-presentatie</vt:lpstr>
      <vt:lpstr>PowerPoint-presentatie</vt:lpstr>
      <vt:lpstr>PowerPoint-presentatie</vt:lpstr>
      <vt:lpstr>Today’s journey</vt:lpstr>
      <vt:lpstr>Koppert Cress</vt:lpstr>
      <vt:lpstr>Meet Rob Baan</vt:lpstr>
      <vt:lpstr>PowerPoint-presentatie</vt:lpstr>
      <vt:lpstr>PowerPoint-presentatie</vt:lpstr>
      <vt:lpstr>Seeds</vt:lpstr>
      <vt:lpstr>Cellulose</vt:lpstr>
      <vt:lpstr>Growing process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Top down inspiration</vt:lpstr>
      <vt:lpstr>PowerPoint-presentatie</vt:lpstr>
      <vt:lpstr>Koppert Cress pull strategy</vt:lpstr>
      <vt:lpstr>PowerPoint-presentatie</vt:lpstr>
      <vt:lpstr>PowerPoint-presentatie</vt:lpstr>
      <vt:lpstr>PowerPoint-presentatie</vt:lpstr>
      <vt:lpstr>What do we do at Foodpairing®?</vt:lpstr>
      <vt:lpstr>PowerPoint-presentatie</vt:lpstr>
      <vt:lpstr>Foodpairing with Cress</vt:lpstr>
      <vt:lpstr>Why are  aromas so important?</vt:lpstr>
      <vt:lpstr>Our sense of smell is responsible for 80% of our flavour experience.</vt:lpstr>
      <vt:lpstr>Aromas</vt:lpstr>
      <vt:lpstr>Primary flavours</vt:lpstr>
      <vt:lpstr>The three dimensions of creating a dish</vt:lpstr>
      <vt:lpstr>PowerPoint-presentatie</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van der Kaaij</dc:creator>
  <cp:lastModifiedBy>Tara Vester</cp:lastModifiedBy>
  <cp:revision>130</cp:revision>
  <cp:lastPrinted>2020-10-14T09:46:30Z</cp:lastPrinted>
  <dcterms:created xsi:type="dcterms:W3CDTF">2020-08-27T09:51:16Z</dcterms:created>
  <dcterms:modified xsi:type="dcterms:W3CDTF">2020-10-14T10:47:48Z</dcterms:modified>
</cp:coreProperties>
</file>